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54" r:id="rId5"/>
    <p:sldMasterId id="2147483774" r:id="rId6"/>
  </p:sldMasterIdLst>
  <p:notesMasterIdLst>
    <p:notesMasterId r:id="rId17"/>
  </p:notesMasterIdLst>
  <p:handoutMasterIdLst>
    <p:handoutMasterId r:id="rId18"/>
  </p:handoutMasterIdLst>
  <p:sldIdLst>
    <p:sldId id="256" r:id="rId7"/>
    <p:sldId id="262" r:id="rId8"/>
    <p:sldId id="261" r:id="rId9"/>
    <p:sldId id="263" r:id="rId10"/>
    <p:sldId id="264" r:id="rId11"/>
    <p:sldId id="266" r:id="rId12"/>
    <p:sldId id="267" r:id="rId13"/>
    <p:sldId id="269" r:id="rId14"/>
    <p:sldId id="270"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7368" userDrawn="1">
          <p15:clr>
            <a:srgbClr val="A4A3A4"/>
          </p15:clr>
        </p15:guide>
        <p15:guide id="4" orient="horz" pos="364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E3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38ECCA-1E72-CD4D-9656-1FD669531A07}" v="42" dt="2024-07-29T18:51:19.5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433" autoAdjust="0"/>
    <p:restoredTop sz="86966"/>
  </p:normalViewPr>
  <p:slideViewPr>
    <p:cSldViewPr snapToGrid="0">
      <p:cViewPr varScale="1">
        <p:scale>
          <a:sx n="135" d="100"/>
          <a:sy n="135" d="100"/>
        </p:scale>
        <p:origin x="2000" y="184"/>
      </p:cViewPr>
      <p:guideLst>
        <p:guide pos="7368"/>
        <p:guide orient="horz" pos="3648"/>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7" d="100"/>
          <a:sy n="97" d="100"/>
        </p:scale>
        <p:origin x="186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l Emmerzaal" userId="9be7b5a1-3566-4990-a00f-c4219f4237e6" providerId="ADAL" clId="{5438ECCA-1E72-CD4D-9656-1FD669531A07}"/>
    <pc:docChg chg="undo custSel addSld modSld">
      <pc:chgData name="Jill Emmerzaal" userId="9be7b5a1-3566-4990-a00f-c4219f4237e6" providerId="ADAL" clId="{5438ECCA-1E72-CD4D-9656-1FD669531A07}" dt="2024-07-29T18:52:47.345" v="5311" actId="14100"/>
      <pc:docMkLst>
        <pc:docMk/>
      </pc:docMkLst>
      <pc:sldChg chg="modSp mod">
        <pc:chgData name="Jill Emmerzaal" userId="9be7b5a1-3566-4990-a00f-c4219f4237e6" providerId="ADAL" clId="{5438ECCA-1E72-CD4D-9656-1FD669531A07}" dt="2024-07-29T18:02:59.091" v="4400" actId="113"/>
        <pc:sldMkLst>
          <pc:docMk/>
          <pc:sldMk cId="1690778862" sldId="256"/>
        </pc:sldMkLst>
        <pc:spChg chg="mod">
          <ac:chgData name="Jill Emmerzaal" userId="9be7b5a1-3566-4990-a00f-c4219f4237e6" providerId="ADAL" clId="{5438ECCA-1E72-CD4D-9656-1FD669531A07}" dt="2024-07-29T18:02:59.091" v="4400" actId="113"/>
          <ac:spMkLst>
            <pc:docMk/>
            <pc:sldMk cId="1690778862" sldId="256"/>
            <ac:spMk id="2" creationId="{217A42B7-8DE6-1AB2-8061-52161CC58505}"/>
          </ac:spMkLst>
        </pc:spChg>
      </pc:sldChg>
      <pc:sldChg chg="modNotesTx">
        <pc:chgData name="Jill Emmerzaal" userId="9be7b5a1-3566-4990-a00f-c4219f4237e6" providerId="ADAL" clId="{5438ECCA-1E72-CD4D-9656-1FD669531A07}" dt="2024-07-25T14:58:22.404" v="720" actId="20577"/>
        <pc:sldMkLst>
          <pc:docMk/>
          <pc:sldMk cId="3022220612" sldId="262"/>
        </pc:sldMkLst>
      </pc:sldChg>
      <pc:sldChg chg="addSp delSp modSp new mod modNotesTx">
        <pc:chgData name="Jill Emmerzaal" userId="9be7b5a1-3566-4990-a00f-c4219f4237e6" providerId="ADAL" clId="{5438ECCA-1E72-CD4D-9656-1FD669531A07}" dt="2024-07-25T18:05:53.227" v="2319" actId="20577"/>
        <pc:sldMkLst>
          <pc:docMk/>
          <pc:sldMk cId="2907760480" sldId="264"/>
        </pc:sldMkLst>
        <pc:spChg chg="del">
          <ac:chgData name="Jill Emmerzaal" userId="9be7b5a1-3566-4990-a00f-c4219f4237e6" providerId="ADAL" clId="{5438ECCA-1E72-CD4D-9656-1FD669531A07}" dt="2024-07-25T15:28:43.799" v="1410"/>
          <ac:spMkLst>
            <pc:docMk/>
            <pc:sldMk cId="2907760480" sldId="264"/>
            <ac:spMk id="2" creationId="{32ABFC24-6BB9-2080-0614-80586EE53E9A}"/>
          </ac:spMkLst>
        </pc:spChg>
        <pc:spChg chg="mod">
          <ac:chgData name="Jill Emmerzaal" userId="9be7b5a1-3566-4990-a00f-c4219f4237e6" providerId="ADAL" clId="{5438ECCA-1E72-CD4D-9656-1FD669531A07}" dt="2024-07-25T15:08:22.569" v="888" actId="20577"/>
          <ac:spMkLst>
            <pc:docMk/>
            <pc:sldMk cId="2907760480" sldId="264"/>
            <ac:spMk id="3" creationId="{7D8362EA-7AEA-8594-498E-349640E581D1}"/>
          </ac:spMkLst>
        </pc:spChg>
        <pc:spChg chg="mod">
          <ac:chgData name="Jill Emmerzaal" userId="9be7b5a1-3566-4990-a00f-c4219f4237e6" providerId="ADAL" clId="{5438ECCA-1E72-CD4D-9656-1FD669531A07}" dt="2024-07-25T15:03:56.192" v="793" actId="20577"/>
          <ac:spMkLst>
            <pc:docMk/>
            <pc:sldMk cId="2907760480" sldId="264"/>
            <ac:spMk id="4" creationId="{719D091D-2C00-897D-6622-D364A63FA226}"/>
          </ac:spMkLst>
        </pc:spChg>
        <pc:spChg chg="add del mod">
          <ac:chgData name="Jill Emmerzaal" userId="9be7b5a1-3566-4990-a00f-c4219f4237e6" providerId="ADAL" clId="{5438ECCA-1E72-CD4D-9656-1FD669531A07}" dt="2024-07-25T15:34:47.895" v="1478" actId="931"/>
          <ac:spMkLst>
            <pc:docMk/>
            <pc:sldMk cId="2907760480" sldId="264"/>
            <ac:spMk id="8" creationId="{4619CEF5-491E-4074-1AB1-926987EF3078}"/>
          </ac:spMkLst>
        </pc:spChg>
        <pc:spChg chg="add del mod">
          <ac:chgData name="Jill Emmerzaal" userId="9be7b5a1-3566-4990-a00f-c4219f4237e6" providerId="ADAL" clId="{5438ECCA-1E72-CD4D-9656-1FD669531A07}" dt="2024-07-25T15:35:00.892" v="1485" actId="478"/>
          <ac:spMkLst>
            <pc:docMk/>
            <pc:sldMk cId="2907760480" sldId="264"/>
            <ac:spMk id="14" creationId="{B5BD1813-6699-9830-F8AD-ABF3F70AE7DF}"/>
          </ac:spMkLst>
        </pc:spChg>
        <pc:spChg chg="add del mod">
          <ac:chgData name="Jill Emmerzaal" userId="9be7b5a1-3566-4990-a00f-c4219f4237e6" providerId="ADAL" clId="{5438ECCA-1E72-CD4D-9656-1FD669531A07}" dt="2024-07-25T15:35:55.972" v="1520" actId="478"/>
          <ac:spMkLst>
            <pc:docMk/>
            <pc:sldMk cId="2907760480" sldId="264"/>
            <ac:spMk id="15" creationId="{7C20587F-79A6-8B06-FB11-8F6872FFA6E3}"/>
          </ac:spMkLst>
        </pc:spChg>
        <pc:spChg chg="add mod">
          <ac:chgData name="Jill Emmerzaal" userId="9be7b5a1-3566-4990-a00f-c4219f4237e6" providerId="ADAL" clId="{5438ECCA-1E72-CD4D-9656-1FD669531A07}" dt="2024-07-25T17:46:02.029" v="1802" actId="1037"/>
          <ac:spMkLst>
            <pc:docMk/>
            <pc:sldMk cId="2907760480" sldId="264"/>
            <ac:spMk id="16" creationId="{AD59A417-A62A-3F9F-AE8C-A1010FC44532}"/>
          </ac:spMkLst>
        </pc:spChg>
        <pc:spChg chg="add mod">
          <ac:chgData name="Jill Emmerzaal" userId="9be7b5a1-3566-4990-a00f-c4219f4237e6" providerId="ADAL" clId="{5438ECCA-1E72-CD4D-9656-1FD669531A07}" dt="2024-07-25T17:46:05.819" v="1803" actId="1076"/>
          <ac:spMkLst>
            <pc:docMk/>
            <pc:sldMk cId="2907760480" sldId="264"/>
            <ac:spMk id="17" creationId="{C783B6CF-7051-EDDA-7725-32D21027BCAF}"/>
          </ac:spMkLst>
        </pc:spChg>
        <pc:picChg chg="add del mod modCrop">
          <ac:chgData name="Jill Emmerzaal" userId="9be7b5a1-3566-4990-a00f-c4219f4237e6" providerId="ADAL" clId="{5438ECCA-1E72-CD4D-9656-1FD669531A07}" dt="2024-07-25T15:33:55.839" v="1472" actId="478"/>
          <ac:picMkLst>
            <pc:docMk/>
            <pc:sldMk cId="2907760480" sldId="264"/>
            <ac:picMk id="6" creationId="{3FD4C175-F3D0-B569-F108-DAD4AF4880D9}"/>
          </ac:picMkLst>
        </pc:picChg>
        <pc:picChg chg="add mod">
          <ac:chgData name="Jill Emmerzaal" userId="9be7b5a1-3566-4990-a00f-c4219f4237e6" providerId="ADAL" clId="{5438ECCA-1E72-CD4D-9656-1FD669531A07}" dt="2024-07-25T15:34:38.437" v="1477" actId="931"/>
          <ac:picMkLst>
            <pc:docMk/>
            <pc:sldMk cId="2907760480" sldId="264"/>
            <ac:picMk id="10" creationId="{FAD7C2F2-A1FE-E305-1ABD-235F7B9247D3}"/>
          </ac:picMkLst>
        </pc:picChg>
        <pc:picChg chg="add del mod modCrop">
          <ac:chgData name="Jill Emmerzaal" userId="9be7b5a1-3566-4990-a00f-c4219f4237e6" providerId="ADAL" clId="{5438ECCA-1E72-CD4D-9656-1FD669531A07}" dt="2024-07-25T17:46:13.341" v="1805" actId="1038"/>
          <ac:picMkLst>
            <pc:docMk/>
            <pc:sldMk cId="2907760480" sldId="264"/>
            <ac:picMk id="12" creationId="{57DC47B7-77E1-DEF2-D6C6-7458B5C6BB89}"/>
          </ac:picMkLst>
        </pc:picChg>
      </pc:sldChg>
      <pc:sldChg chg="addSp delSp modSp new mod modNotesTx">
        <pc:chgData name="Jill Emmerzaal" userId="9be7b5a1-3566-4990-a00f-c4219f4237e6" providerId="ADAL" clId="{5438ECCA-1E72-CD4D-9656-1FD669531A07}" dt="2024-07-25T18:07:11.794" v="2517" actId="20577"/>
        <pc:sldMkLst>
          <pc:docMk/>
          <pc:sldMk cId="1389892264" sldId="265"/>
        </pc:sldMkLst>
        <pc:spChg chg="del">
          <ac:chgData name="Jill Emmerzaal" userId="9be7b5a1-3566-4990-a00f-c4219f4237e6" providerId="ADAL" clId="{5438ECCA-1E72-CD4D-9656-1FD669531A07}" dt="2024-07-25T17:43:16.831" v="1783" actId="478"/>
          <ac:spMkLst>
            <pc:docMk/>
            <pc:sldMk cId="1389892264" sldId="265"/>
            <ac:spMk id="2" creationId="{5E2DEA47-9748-BA01-E541-E347160A5505}"/>
          </ac:spMkLst>
        </pc:spChg>
        <pc:spChg chg="mod">
          <ac:chgData name="Jill Emmerzaal" userId="9be7b5a1-3566-4990-a00f-c4219f4237e6" providerId="ADAL" clId="{5438ECCA-1E72-CD4D-9656-1FD669531A07}" dt="2024-07-25T15:30:48.628" v="1471" actId="20577"/>
          <ac:spMkLst>
            <pc:docMk/>
            <pc:sldMk cId="1389892264" sldId="265"/>
            <ac:spMk id="3" creationId="{B7225024-C29A-4431-F98D-C4E29E367EB7}"/>
          </ac:spMkLst>
        </pc:spChg>
        <pc:spChg chg="mod">
          <ac:chgData name="Jill Emmerzaal" userId="9be7b5a1-3566-4990-a00f-c4219f4237e6" providerId="ADAL" clId="{5438ECCA-1E72-CD4D-9656-1FD669531A07}" dt="2024-07-25T15:30:04.612" v="1443" actId="20577"/>
          <ac:spMkLst>
            <pc:docMk/>
            <pc:sldMk cId="1389892264" sldId="265"/>
            <ac:spMk id="4" creationId="{FC64D8BA-2940-7433-C883-6BF5122390D3}"/>
          </ac:spMkLst>
        </pc:spChg>
        <pc:spChg chg="add mod">
          <ac:chgData name="Jill Emmerzaal" userId="9be7b5a1-3566-4990-a00f-c4219f4237e6" providerId="ADAL" clId="{5438ECCA-1E72-CD4D-9656-1FD669531A07}" dt="2024-07-25T17:45:53.637" v="1797" actId="1076"/>
          <ac:spMkLst>
            <pc:docMk/>
            <pc:sldMk cId="1389892264" sldId="265"/>
            <ac:spMk id="10" creationId="{CF3979B6-EB3C-2A77-DC55-CEEE6D1A50B8}"/>
          </ac:spMkLst>
        </pc:spChg>
        <pc:picChg chg="add del mod">
          <ac:chgData name="Jill Emmerzaal" userId="9be7b5a1-3566-4990-a00f-c4219f4237e6" providerId="ADAL" clId="{5438ECCA-1E72-CD4D-9656-1FD669531A07}" dt="2024-07-25T17:45:08.745" v="1787" actId="478"/>
          <ac:picMkLst>
            <pc:docMk/>
            <pc:sldMk cId="1389892264" sldId="265"/>
            <ac:picMk id="6" creationId="{381FF9A0-DAAF-0BA2-E651-8C2EDF74C9CD}"/>
          </ac:picMkLst>
        </pc:picChg>
        <pc:picChg chg="add mod">
          <ac:chgData name="Jill Emmerzaal" userId="9be7b5a1-3566-4990-a00f-c4219f4237e6" providerId="ADAL" clId="{5438ECCA-1E72-CD4D-9656-1FD669531A07}" dt="2024-07-25T17:49:44.728" v="1808" actId="1038"/>
          <ac:picMkLst>
            <pc:docMk/>
            <pc:sldMk cId="1389892264" sldId="265"/>
            <ac:picMk id="8" creationId="{FE7E59A8-AE23-4EA4-950E-5B727AF48C69}"/>
          </ac:picMkLst>
        </pc:picChg>
      </pc:sldChg>
      <pc:sldChg chg="addSp delSp modSp new mod modNotesTx">
        <pc:chgData name="Jill Emmerzaal" userId="9be7b5a1-3566-4990-a00f-c4219f4237e6" providerId="ADAL" clId="{5438ECCA-1E72-CD4D-9656-1FD669531A07}" dt="2024-07-25T18:46:41.294" v="3536" actId="20577"/>
        <pc:sldMkLst>
          <pc:docMk/>
          <pc:sldMk cId="4011506974" sldId="266"/>
        </pc:sldMkLst>
        <pc:spChg chg="del">
          <ac:chgData name="Jill Emmerzaal" userId="9be7b5a1-3566-4990-a00f-c4219f4237e6" providerId="ADAL" clId="{5438ECCA-1E72-CD4D-9656-1FD669531A07}" dt="2024-07-25T18:07:18.832" v="2535" actId="478"/>
          <ac:spMkLst>
            <pc:docMk/>
            <pc:sldMk cId="4011506974" sldId="266"/>
            <ac:spMk id="2" creationId="{A76630E2-8DB8-3BE6-42E3-9A3A3533C686}"/>
          </ac:spMkLst>
        </pc:spChg>
        <pc:spChg chg="mod">
          <ac:chgData name="Jill Emmerzaal" userId="9be7b5a1-3566-4990-a00f-c4219f4237e6" providerId="ADAL" clId="{5438ECCA-1E72-CD4D-9656-1FD669531A07}" dt="2024-07-25T18:03:34.532" v="1881" actId="20577"/>
          <ac:spMkLst>
            <pc:docMk/>
            <pc:sldMk cId="4011506974" sldId="266"/>
            <ac:spMk id="3" creationId="{B465E1B1-6885-3649-BB28-AE0BCD45A847}"/>
          </ac:spMkLst>
        </pc:spChg>
        <pc:spChg chg="mod">
          <ac:chgData name="Jill Emmerzaal" userId="9be7b5a1-3566-4990-a00f-c4219f4237e6" providerId="ADAL" clId="{5438ECCA-1E72-CD4D-9656-1FD669531A07}" dt="2024-07-25T18:03:14.319" v="1842" actId="20577"/>
          <ac:spMkLst>
            <pc:docMk/>
            <pc:sldMk cId="4011506974" sldId="266"/>
            <ac:spMk id="4" creationId="{00EE20A6-F2C3-4A31-8EED-2713A74E319B}"/>
          </ac:spMkLst>
        </pc:spChg>
        <pc:spChg chg="add mod">
          <ac:chgData name="Jill Emmerzaal" userId="9be7b5a1-3566-4990-a00f-c4219f4237e6" providerId="ADAL" clId="{5438ECCA-1E72-CD4D-9656-1FD669531A07}" dt="2024-07-25T18:09:12.185" v="2778" actId="20577"/>
          <ac:spMkLst>
            <pc:docMk/>
            <pc:sldMk cId="4011506974" sldId="266"/>
            <ac:spMk id="6" creationId="{5E656D8B-2E6C-5E6E-5AFE-7D3F4897C804}"/>
          </ac:spMkLst>
        </pc:spChg>
        <pc:picChg chg="add del mod">
          <ac:chgData name="Jill Emmerzaal" userId="9be7b5a1-3566-4990-a00f-c4219f4237e6" providerId="ADAL" clId="{5438ECCA-1E72-CD4D-9656-1FD669531A07}" dt="2024-07-25T18:24:25.883" v="3210" actId="478"/>
          <ac:picMkLst>
            <pc:docMk/>
            <pc:sldMk cId="4011506974" sldId="266"/>
            <ac:picMk id="8" creationId="{5E06D23E-107C-8005-B455-639670006163}"/>
          </ac:picMkLst>
        </pc:picChg>
        <pc:picChg chg="add mod">
          <ac:chgData name="Jill Emmerzaal" userId="9be7b5a1-3566-4990-a00f-c4219f4237e6" providerId="ADAL" clId="{5438ECCA-1E72-CD4D-9656-1FD669531A07}" dt="2024-07-25T18:26:42.018" v="3218" actId="1076"/>
          <ac:picMkLst>
            <pc:docMk/>
            <pc:sldMk cId="4011506974" sldId="266"/>
            <ac:picMk id="10" creationId="{FEF4274D-7DD1-FBCE-2B1C-B447EF643A66}"/>
          </ac:picMkLst>
        </pc:picChg>
        <pc:picChg chg="add del mod">
          <ac:chgData name="Jill Emmerzaal" userId="9be7b5a1-3566-4990-a00f-c4219f4237e6" providerId="ADAL" clId="{5438ECCA-1E72-CD4D-9656-1FD669531A07}" dt="2024-07-25T18:30:56.189" v="3235" actId="478"/>
          <ac:picMkLst>
            <pc:docMk/>
            <pc:sldMk cId="4011506974" sldId="266"/>
            <ac:picMk id="12" creationId="{A0E762D1-3FB8-F2DF-EE7A-3B694A7132C9}"/>
          </ac:picMkLst>
        </pc:picChg>
        <pc:picChg chg="add mod">
          <ac:chgData name="Jill Emmerzaal" userId="9be7b5a1-3566-4990-a00f-c4219f4237e6" providerId="ADAL" clId="{5438ECCA-1E72-CD4D-9656-1FD669531A07}" dt="2024-07-25T18:31:10.997" v="3239" actId="1076"/>
          <ac:picMkLst>
            <pc:docMk/>
            <pc:sldMk cId="4011506974" sldId="266"/>
            <ac:picMk id="14" creationId="{43FC80C6-E5A2-FEA1-C662-6437FAA4447F}"/>
          </ac:picMkLst>
        </pc:picChg>
      </pc:sldChg>
      <pc:sldChg chg="addSp delSp modSp new mod modNotesTx">
        <pc:chgData name="Jill Emmerzaal" userId="9be7b5a1-3566-4990-a00f-c4219f4237e6" providerId="ADAL" clId="{5438ECCA-1E72-CD4D-9656-1FD669531A07}" dt="2024-07-25T19:03:03.602" v="4399" actId="20577"/>
        <pc:sldMkLst>
          <pc:docMk/>
          <pc:sldMk cId="1725845886" sldId="267"/>
        </pc:sldMkLst>
        <pc:spChg chg="del">
          <ac:chgData name="Jill Emmerzaal" userId="9be7b5a1-3566-4990-a00f-c4219f4237e6" providerId="ADAL" clId="{5438ECCA-1E72-CD4D-9656-1FD669531A07}" dt="2024-07-25T18:50:20.130" v="3895" actId="478"/>
          <ac:spMkLst>
            <pc:docMk/>
            <pc:sldMk cId="1725845886" sldId="267"/>
            <ac:spMk id="2" creationId="{58AEEFF2-F10F-EF4F-7984-2FADD316AC72}"/>
          </ac:spMkLst>
        </pc:spChg>
        <pc:spChg chg="mod">
          <ac:chgData name="Jill Emmerzaal" userId="9be7b5a1-3566-4990-a00f-c4219f4237e6" providerId="ADAL" clId="{5438ECCA-1E72-CD4D-9656-1FD669531A07}" dt="2024-07-25T18:49:13.736" v="3894" actId="20577"/>
          <ac:spMkLst>
            <pc:docMk/>
            <pc:sldMk cId="1725845886" sldId="267"/>
            <ac:spMk id="3" creationId="{FB105487-DD6A-29F5-46F8-153AA4CC77BD}"/>
          </ac:spMkLst>
        </pc:spChg>
        <pc:spChg chg="mod">
          <ac:chgData name="Jill Emmerzaal" userId="9be7b5a1-3566-4990-a00f-c4219f4237e6" providerId="ADAL" clId="{5438ECCA-1E72-CD4D-9656-1FD669531A07}" dt="2024-07-25T18:49:03.267" v="3864" actId="20577"/>
          <ac:spMkLst>
            <pc:docMk/>
            <pc:sldMk cId="1725845886" sldId="267"/>
            <ac:spMk id="4" creationId="{9EF2FD31-858E-1E1B-F577-085DA4383EE0}"/>
          </ac:spMkLst>
        </pc:spChg>
        <pc:spChg chg="add mod">
          <ac:chgData name="Jill Emmerzaal" userId="9be7b5a1-3566-4990-a00f-c4219f4237e6" providerId="ADAL" clId="{5438ECCA-1E72-CD4D-9656-1FD669531A07}" dt="2024-07-25T18:59:38.083" v="4081" actId="1076"/>
          <ac:spMkLst>
            <pc:docMk/>
            <pc:sldMk cId="1725845886" sldId="267"/>
            <ac:spMk id="6" creationId="{FBF31AE0-8D25-A0FE-2165-A003F4D99A51}"/>
          </ac:spMkLst>
        </pc:spChg>
        <pc:spChg chg="add mod">
          <ac:chgData name="Jill Emmerzaal" userId="9be7b5a1-3566-4990-a00f-c4219f4237e6" providerId="ADAL" clId="{5438ECCA-1E72-CD4D-9656-1FD669531A07}" dt="2024-07-25T19:03:03.602" v="4399" actId="20577"/>
          <ac:spMkLst>
            <pc:docMk/>
            <pc:sldMk cId="1725845886" sldId="267"/>
            <ac:spMk id="8" creationId="{F2546D5E-273A-DB5C-9980-6E9215F81CF8}"/>
          </ac:spMkLst>
        </pc:spChg>
      </pc:sldChg>
      <pc:sldChg chg="addSp delSp modSp new mod">
        <pc:chgData name="Jill Emmerzaal" userId="9be7b5a1-3566-4990-a00f-c4219f4237e6" providerId="ADAL" clId="{5438ECCA-1E72-CD4D-9656-1FD669531A07}" dt="2024-07-29T18:52:47.345" v="5311" actId="14100"/>
        <pc:sldMkLst>
          <pc:docMk/>
          <pc:sldMk cId="2415409338" sldId="268"/>
        </pc:sldMkLst>
        <pc:spChg chg="del">
          <ac:chgData name="Jill Emmerzaal" userId="9be7b5a1-3566-4990-a00f-c4219f4237e6" providerId="ADAL" clId="{5438ECCA-1E72-CD4D-9656-1FD669531A07}" dt="2024-07-29T18:17:10.529" v="4450" actId="478"/>
          <ac:spMkLst>
            <pc:docMk/>
            <pc:sldMk cId="2415409338" sldId="268"/>
            <ac:spMk id="2" creationId="{5986F25E-8FEC-3D5F-A030-D2F0E8C6D003}"/>
          </ac:spMkLst>
        </pc:spChg>
        <pc:spChg chg="mod">
          <ac:chgData name="Jill Emmerzaal" userId="9be7b5a1-3566-4990-a00f-c4219f4237e6" providerId="ADAL" clId="{5438ECCA-1E72-CD4D-9656-1FD669531A07}" dt="2024-07-29T18:16:35.245" v="4449" actId="20577"/>
          <ac:spMkLst>
            <pc:docMk/>
            <pc:sldMk cId="2415409338" sldId="268"/>
            <ac:spMk id="3" creationId="{982B0652-5D90-5EEB-DBD6-5E65A0A4DDB3}"/>
          </ac:spMkLst>
        </pc:spChg>
        <pc:spChg chg="mod">
          <ac:chgData name="Jill Emmerzaal" userId="9be7b5a1-3566-4990-a00f-c4219f4237e6" providerId="ADAL" clId="{5438ECCA-1E72-CD4D-9656-1FD669531A07}" dt="2024-07-29T18:15:50.693" v="4422" actId="20577"/>
          <ac:spMkLst>
            <pc:docMk/>
            <pc:sldMk cId="2415409338" sldId="268"/>
            <ac:spMk id="4" creationId="{D23EABE0-5433-B6D8-8371-A4EB0C460A1D}"/>
          </ac:spMkLst>
        </pc:spChg>
        <pc:spChg chg="add del mod">
          <ac:chgData name="Jill Emmerzaal" userId="9be7b5a1-3566-4990-a00f-c4219f4237e6" providerId="ADAL" clId="{5438ECCA-1E72-CD4D-9656-1FD669531A07}" dt="2024-07-29T18:51:31.394" v="5307" actId="478"/>
          <ac:spMkLst>
            <pc:docMk/>
            <pc:sldMk cId="2415409338" sldId="268"/>
            <ac:spMk id="7" creationId="{944B64D6-8693-7B5E-205B-C940BB23A650}"/>
          </ac:spMkLst>
        </pc:spChg>
        <pc:spChg chg="add mod">
          <ac:chgData name="Jill Emmerzaal" userId="9be7b5a1-3566-4990-a00f-c4219f4237e6" providerId="ADAL" clId="{5438ECCA-1E72-CD4D-9656-1FD669531A07}" dt="2024-07-29T18:51:40.381" v="5310" actId="20577"/>
          <ac:spMkLst>
            <pc:docMk/>
            <pc:sldMk cId="2415409338" sldId="268"/>
            <ac:spMk id="11" creationId="{CD20432D-D668-1E47-481B-639D3263F8F7}"/>
          </ac:spMkLst>
        </pc:spChg>
        <pc:picChg chg="add del mod">
          <ac:chgData name="Jill Emmerzaal" userId="9be7b5a1-3566-4990-a00f-c4219f4237e6" providerId="ADAL" clId="{5438ECCA-1E72-CD4D-9656-1FD669531A07}" dt="2024-07-29T18:41:30.212" v="5169" actId="21"/>
          <ac:picMkLst>
            <pc:docMk/>
            <pc:sldMk cId="2415409338" sldId="268"/>
            <ac:picMk id="5" creationId="{0A971DAC-2DD7-BB77-4DF9-75512BF95D76}"/>
          </ac:picMkLst>
        </pc:picChg>
        <pc:picChg chg="add mod">
          <ac:chgData name="Jill Emmerzaal" userId="9be7b5a1-3566-4990-a00f-c4219f4237e6" providerId="ADAL" clId="{5438ECCA-1E72-CD4D-9656-1FD669531A07}" dt="2024-07-29T18:52:47.345" v="5311" actId="14100"/>
          <ac:picMkLst>
            <pc:docMk/>
            <pc:sldMk cId="2415409338" sldId="268"/>
            <ac:picMk id="9" creationId="{5CD33D2E-464C-E957-4975-890C1B4BD15A}"/>
          </ac:picMkLst>
        </pc:picChg>
      </pc:sldChg>
      <pc:sldChg chg="addSp delSp modSp new mod">
        <pc:chgData name="Jill Emmerzaal" userId="9be7b5a1-3566-4990-a00f-c4219f4237e6" providerId="ADAL" clId="{5438ECCA-1E72-CD4D-9656-1FD669531A07}" dt="2024-07-29T18:35:21.854" v="5135" actId="20577"/>
        <pc:sldMkLst>
          <pc:docMk/>
          <pc:sldMk cId="2426109552" sldId="269"/>
        </pc:sldMkLst>
        <pc:spChg chg="del">
          <ac:chgData name="Jill Emmerzaal" userId="9be7b5a1-3566-4990-a00f-c4219f4237e6" providerId="ADAL" clId="{5438ECCA-1E72-CD4D-9656-1FD669531A07}" dt="2024-07-29T18:21:12.040" v="4489" actId="478"/>
          <ac:spMkLst>
            <pc:docMk/>
            <pc:sldMk cId="2426109552" sldId="269"/>
            <ac:spMk id="2" creationId="{4541D359-8FFF-6AC8-731F-2BE7D4F769F4}"/>
          </ac:spMkLst>
        </pc:spChg>
        <pc:spChg chg="mod">
          <ac:chgData name="Jill Emmerzaal" userId="9be7b5a1-3566-4990-a00f-c4219f4237e6" providerId="ADAL" clId="{5438ECCA-1E72-CD4D-9656-1FD669531A07}" dt="2024-07-29T18:35:14.736" v="5122" actId="20577"/>
          <ac:spMkLst>
            <pc:docMk/>
            <pc:sldMk cId="2426109552" sldId="269"/>
            <ac:spMk id="3" creationId="{F51A8A47-7439-3D2C-27B3-5B7AFA6062DC}"/>
          </ac:spMkLst>
        </pc:spChg>
        <pc:spChg chg="mod">
          <ac:chgData name="Jill Emmerzaal" userId="9be7b5a1-3566-4990-a00f-c4219f4237e6" providerId="ADAL" clId="{5438ECCA-1E72-CD4D-9656-1FD669531A07}" dt="2024-07-29T18:25:22.170" v="4638" actId="20577"/>
          <ac:spMkLst>
            <pc:docMk/>
            <pc:sldMk cId="2426109552" sldId="269"/>
            <ac:spMk id="4" creationId="{EE11F983-B004-A6A4-9445-098573F095BE}"/>
          </ac:spMkLst>
        </pc:spChg>
        <pc:spChg chg="add mod">
          <ac:chgData name="Jill Emmerzaal" userId="9be7b5a1-3566-4990-a00f-c4219f4237e6" providerId="ADAL" clId="{5438ECCA-1E72-CD4D-9656-1FD669531A07}" dt="2024-07-29T18:22:46.312" v="4588" actId="1076"/>
          <ac:spMkLst>
            <pc:docMk/>
            <pc:sldMk cId="2426109552" sldId="269"/>
            <ac:spMk id="5" creationId="{561D536C-BE04-6C49-9A7D-05A6AB9562DF}"/>
          </ac:spMkLst>
        </pc:spChg>
        <pc:spChg chg="add mod">
          <ac:chgData name="Jill Emmerzaal" userId="9be7b5a1-3566-4990-a00f-c4219f4237e6" providerId="ADAL" clId="{5438ECCA-1E72-CD4D-9656-1FD669531A07}" dt="2024-07-29T18:25:04.782" v="4635" actId="1076"/>
          <ac:spMkLst>
            <pc:docMk/>
            <pc:sldMk cId="2426109552" sldId="269"/>
            <ac:spMk id="6" creationId="{C2C2D01E-DA33-7AD3-5428-B3B2CBC96965}"/>
          </ac:spMkLst>
        </pc:spChg>
        <pc:spChg chg="add mod">
          <ac:chgData name="Jill Emmerzaal" userId="9be7b5a1-3566-4990-a00f-c4219f4237e6" providerId="ADAL" clId="{5438ECCA-1E72-CD4D-9656-1FD669531A07}" dt="2024-07-29T18:25:08.472" v="4636" actId="1076"/>
          <ac:spMkLst>
            <pc:docMk/>
            <pc:sldMk cId="2426109552" sldId="269"/>
            <ac:spMk id="7" creationId="{139C5AA1-39DF-1FB7-870D-148E0E545D89}"/>
          </ac:spMkLst>
        </pc:spChg>
        <pc:spChg chg="add del mod">
          <ac:chgData name="Jill Emmerzaal" userId="9be7b5a1-3566-4990-a00f-c4219f4237e6" providerId="ADAL" clId="{5438ECCA-1E72-CD4D-9656-1FD669531A07}" dt="2024-07-29T18:25:38.437" v="4658" actId="478"/>
          <ac:spMkLst>
            <pc:docMk/>
            <pc:sldMk cId="2426109552" sldId="269"/>
            <ac:spMk id="8" creationId="{86B74B52-F9E2-7EE1-B4E2-1F927B5CC418}"/>
          </ac:spMkLst>
        </pc:spChg>
        <pc:spChg chg="add mod">
          <ac:chgData name="Jill Emmerzaal" userId="9be7b5a1-3566-4990-a00f-c4219f4237e6" providerId="ADAL" clId="{5438ECCA-1E72-CD4D-9656-1FD669531A07}" dt="2024-07-29T18:35:21.854" v="5135" actId="20577"/>
          <ac:spMkLst>
            <pc:docMk/>
            <pc:sldMk cId="2426109552" sldId="269"/>
            <ac:spMk id="13" creationId="{F816D892-6456-095E-9B6F-2643479C3329}"/>
          </ac:spMkLst>
        </pc:spChg>
        <pc:picChg chg="add del mod modCrop">
          <ac:chgData name="Jill Emmerzaal" userId="9be7b5a1-3566-4990-a00f-c4219f4237e6" providerId="ADAL" clId="{5438ECCA-1E72-CD4D-9656-1FD669531A07}" dt="2024-07-29T18:26:47.108" v="4665" actId="478"/>
          <ac:picMkLst>
            <pc:docMk/>
            <pc:sldMk cId="2426109552" sldId="269"/>
            <ac:picMk id="10" creationId="{A6B4349A-A77C-5533-A515-B88B7F95EB28}"/>
          </ac:picMkLst>
        </pc:picChg>
        <pc:picChg chg="add del mod modCrop">
          <ac:chgData name="Jill Emmerzaal" userId="9be7b5a1-3566-4990-a00f-c4219f4237e6" providerId="ADAL" clId="{5438ECCA-1E72-CD4D-9656-1FD669531A07}" dt="2024-07-29T18:28:18.148" v="4676" actId="478"/>
          <ac:picMkLst>
            <pc:docMk/>
            <pc:sldMk cId="2426109552" sldId="269"/>
            <ac:picMk id="12" creationId="{4F36AF9C-1926-B474-A01F-7C6D5E63FD40}"/>
          </ac:picMkLst>
        </pc:picChg>
      </pc:sldChg>
      <pc:sldChg chg="addSp delSp modSp new mod">
        <pc:chgData name="Jill Emmerzaal" userId="9be7b5a1-3566-4990-a00f-c4219f4237e6" providerId="ADAL" clId="{5438ECCA-1E72-CD4D-9656-1FD669531A07}" dt="2024-07-29T18:41:32.530" v="5170"/>
        <pc:sldMkLst>
          <pc:docMk/>
          <pc:sldMk cId="638999519" sldId="270"/>
        </pc:sldMkLst>
        <pc:spChg chg="del">
          <ac:chgData name="Jill Emmerzaal" userId="9be7b5a1-3566-4990-a00f-c4219f4237e6" providerId="ADAL" clId="{5438ECCA-1E72-CD4D-9656-1FD669531A07}" dt="2024-07-29T18:36:10.598" v="5167" actId="478"/>
          <ac:spMkLst>
            <pc:docMk/>
            <pc:sldMk cId="638999519" sldId="270"/>
            <ac:spMk id="2" creationId="{3DEC79CC-02D3-CE43-FCEA-A810174E4129}"/>
          </ac:spMkLst>
        </pc:spChg>
        <pc:spChg chg="mod">
          <ac:chgData name="Jill Emmerzaal" userId="9be7b5a1-3566-4990-a00f-c4219f4237e6" providerId="ADAL" clId="{5438ECCA-1E72-CD4D-9656-1FD669531A07}" dt="2024-07-29T18:35:47.174" v="5166" actId="20577"/>
          <ac:spMkLst>
            <pc:docMk/>
            <pc:sldMk cId="638999519" sldId="270"/>
            <ac:spMk id="4" creationId="{1A28EF65-10BE-3C1F-178A-DD045150BAD7}"/>
          </ac:spMkLst>
        </pc:spChg>
        <pc:picChg chg="add mod">
          <ac:chgData name="Jill Emmerzaal" userId="9be7b5a1-3566-4990-a00f-c4219f4237e6" providerId="ADAL" clId="{5438ECCA-1E72-CD4D-9656-1FD669531A07}" dt="2024-07-29T18:41:32.530" v="5170"/>
          <ac:picMkLst>
            <pc:docMk/>
            <pc:sldMk cId="638999519" sldId="270"/>
            <ac:picMk id="5" creationId="{E022EE84-AFCD-A542-B4D8-47A1B377F53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C6F68A-0554-4DE4-A1A5-B198CC4E1F37}" type="datetimeFigureOut">
              <a:rPr lang="en-US" smtClean="0"/>
              <a:t>8/20/24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8B0ECDB-3B7D-402B-A25D-216941630F4A}" type="slidenum">
              <a:rPr lang="en-US" smtClean="0"/>
              <a:t>‹nr.›</a:t>
            </a:fld>
            <a:endParaRPr lang="en-US"/>
          </a:p>
        </p:txBody>
      </p:sp>
    </p:spTree>
    <p:extLst>
      <p:ext uri="{BB962C8B-B14F-4D97-AF65-F5344CB8AC3E}">
        <p14:creationId xmlns:p14="http://schemas.microsoft.com/office/powerpoint/2010/main" val="19123923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B036-6354-474D-80F3-2BF301E1DDC5}" type="datetimeFigureOut">
              <a:rPr lang="en-CA" smtClean="0"/>
              <a:t>2024-08-20</a:t>
            </a:fld>
            <a:endParaRPr lang="en-CA"/>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CA"/>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79C42A-A408-E542-9DC6-C4627F700498}" type="slidenum">
              <a:rPr lang="en-CA" smtClean="0"/>
              <a:t>‹nr.›</a:t>
            </a:fld>
            <a:endParaRPr lang="en-CA"/>
          </a:p>
        </p:txBody>
      </p:sp>
    </p:spTree>
    <p:extLst>
      <p:ext uri="{BB962C8B-B14F-4D97-AF65-F5344CB8AC3E}">
        <p14:creationId xmlns:p14="http://schemas.microsoft.com/office/powerpoint/2010/main" val="475738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It is slightly more relevant to follow a similar structure in all your python scripting. That has mainly to do with step 3: set up a virtual environment. </a:t>
            </a:r>
          </a:p>
          <a:p>
            <a:r>
              <a:rPr lang="en-CA" dirty="0"/>
              <a:t>As mentioned, Python has a lot of functionality within in the </a:t>
            </a:r>
            <a:r>
              <a:rPr lang="en-CA" b="1" dirty="0"/>
              <a:t>standard library</a:t>
            </a:r>
            <a:r>
              <a:rPr lang="en-CA" dirty="0"/>
              <a:t>. But its strength lies in the rich ecosystem of </a:t>
            </a:r>
            <a:r>
              <a:rPr lang="en-CA" b="1" dirty="0"/>
              <a:t>Packages</a:t>
            </a:r>
            <a:r>
              <a:rPr lang="en-CA" dirty="0"/>
              <a:t> that can be added and used. </a:t>
            </a:r>
          </a:p>
          <a:p>
            <a:r>
              <a:rPr lang="en-CA" dirty="0"/>
              <a:t>Packages are a collection of code that exists outside of the standard library. And for managing the packages, it is important to set-up a </a:t>
            </a:r>
            <a:r>
              <a:rPr lang="en-CA" b="1" dirty="0"/>
              <a:t>virtual environment</a:t>
            </a:r>
            <a:r>
              <a:rPr lang="en-CA" b="0" dirty="0"/>
              <a:t>.</a:t>
            </a:r>
            <a:endParaRPr lang="en-CA" b="1"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2</a:t>
            </a:fld>
            <a:endParaRPr lang="en-CA"/>
          </a:p>
        </p:txBody>
      </p:sp>
    </p:spTree>
    <p:extLst>
      <p:ext uri="{BB962C8B-B14F-4D97-AF65-F5344CB8AC3E}">
        <p14:creationId xmlns:p14="http://schemas.microsoft.com/office/powerpoint/2010/main" val="2683331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noProof="0" dirty="0"/>
              <a:t>If you have installed GitHub desktop, then that is the absolute easiest thing to do. </a:t>
            </a:r>
          </a:p>
          <a:p>
            <a:r>
              <a:rPr lang="en-CA" noProof="0" dirty="0"/>
              <a:t>If you are feeling hardcore, you can copy the code from that webpage into the terminal or command line. </a:t>
            </a:r>
          </a:p>
          <a:p>
            <a:r>
              <a:rPr lang="en-CA" noProof="0" dirty="0"/>
              <a:t>Important note: You need to create a </a:t>
            </a:r>
            <a:r>
              <a:rPr lang="en-CA" b="0" i="0" u="none" strike="noStrike" noProof="0" dirty="0">
                <a:solidFill>
                  <a:srgbClr val="040C28"/>
                </a:solidFill>
                <a:effectLst/>
                <a:latin typeface="Google Sans"/>
              </a:rPr>
              <a:t>personal access token! And fill that in, instead of your password. </a:t>
            </a:r>
            <a:endParaRPr lang="en-CA" noProof="0"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4</a:t>
            </a:fld>
            <a:endParaRPr lang="en-CA"/>
          </a:p>
        </p:txBody>
      </p:sp>
    </p:spTree>
    <p:extLst>
      <p:ext uri="{BB962C8B-B14F-4D97-AF65-F5344CB8AC3E}">
        <p14:creationId xmlns:p14="http://schemas.microsoft.com/office/powerpoint/2010/main" val="416675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If you have followed the instructions on the shared repo, you have installed </a:t>
            </a:r>
            <a:r>
              <a:rPr lang="en-CA" dirty="0" err="1"/>
              <a:t>Miniconda</a:t>
            </a:r>
            <a:r>
              <a:rPr lang="en-CA" dirty="0"/>
              <a:t>, cloned the repository, navigated to the folder on your local system and installed the virtual environment. </a:t>
            </a:r>
          </a:p>
          <a:p>
            <a:r>
              <a:rPr lang="en-CA" dirty="0"/>
              <a:t>Now, if you got stuck after step 1, no worries, I’ll walk you through the steps of setting up a brand new, shiny, and empty virtual environment. </a:t>
            </a:r>
          </a:p>
          <a:p>
            <a:endParaRPr lang="en-CA" dirty="0"/>
          </a:p>
          <a:p>
            <a:r>
              <a:rPr lang="en-CA" dirty="0"/>
              <a:t>And there you have it, a new environment. Once it’s activated, notice that the (base) at the start of the code line, has changed to the name of you package. </a:t>
            </a:r>
          </a:p>
          <a:p>
            <a:endParaRPr lang="en-CA" dirty="0"/>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5</a:t>
            </a:fld>
            <a:endParaRPr lang="en-CA"/>
          </a:p>
        </p:txBody>
      </p:sp>
    </p:spTree>
    <p:extLst>
      <p:ext uri="{BB962C8B-B14F-4D97-AF65-F5344CB8AC3E}">
        <p14:creationId xmlns:p14="http://schemas.microsoft.com/office/powerpoint/2010/main" val="3554757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Now that we have our virtual environment, and the best thing to do is export a list so that you easily recreate your environment. </a:t>
            </a:r>
          </a:p>
          <a:p>
            <a:r>
              <a:rPr lang="en-CA" dirty="0"/>
              <a:t>Command is </a:t>
            </a:r>
            <a:r>
              <a:rPr lang="en-CA" dirty="0" err="1"/>
              <a:t>conda</a:t>
            </a:r>
            <a:r>
              <a:rPr lang="en-CA" dirty="0"/>
              <a:t> env export &gt; </a:t>
            </a:r>
            <a:r>
              <a:rPr lang="en-CA" dirty="0" err="1"/>
              <a:t>environment.yml</a:t>
            </a:r>
            <a:r>
              <a:rPr lang="en-CA" dirty="0"/>
              <a:t> </a:t>
            </a:r>
          </a:p>
          <a:p>
            <a:endParaRPr lang="en-CA" dirty="0"/>
          </a:p>
          <a:p>
            <a:r>
              <a:rPr lang="en-CA" dirty="0"/>
              <a:t>That creates the environment file within your folder. </a:t>
            </a:r>
          </a:p>
          <a:p>
            <a:endParaRPr lang="en-CA" dirty="0"/>
          </a:p>
          <a:p>
            <a:r>
              <a:rPr lang="en-CA" dirty="0"/>
              <a:t>But if you open this, it looks a lot different from the document that is on most repositories. This is because this environment file is specific to your device. If you want to create an environment file to share for another computer, you’d need to manually edit it.</a:t>
            </a:r>
          </a:p>
          <a:p>
            <a:r>
              <a:rPr lang="en-CA" dirty="0"/>
              <a:t>The installation of the packages shown in the right figure will create the same environment as shown in the left. </a:t>
            </a:r>
          </a:p>
          <a:p>
            <a:endParaRPr lang="en-CA" dirty="0"/>
          </a:p>
          <a:p>
            <a:r>
              <a:rPr lang="en-CA" dirty="0"/>
              <a:t>So now that we have the first three steps competed, let’s go to step 4. Create a project skeleton.</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6</a:t>
            </a:fld>
            <a:endParaRPr lang="en-CA"/>
          </a:p>
        </p:txBody>
      </p:sp>
    </p:spTree>
    <p:extLst>
      <p:ext uri="{BB962C8B-B14F-4D97-AF65-F5344CB8AC3E}">
        <p14:creationId xmlns:p14="http://schemas.microsoft.com/office/powerpoint/2010/main" val="103916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CA" dirty="0"/>
              <a:t>This project skeleton is from </a:t>
            </a:r>
            <a:r>
              <a:rPr lang="en-CA" dirty="0" err="1"/>
              <a:t>goodreseach.dev</a:t>
            </a:r>
            <a:r>
              <a:rPr lang="en-CA" dirty="0"/>
              <a:t> But it is a good place to start. It combines ideas from </a:t>
            </a:r>
            <a:r>
              <a:rPr lang="en-CA" dirty="0" err="1"/>
              <a:t>shablona</a:t>
            </a:r>
            <a:r>
              <a:rPr lang="en-CA" dirty="0"/>
              <a:t> and good enough practices in scientific computing. So must be worth something…</a:t>
            </a:r>
          </a:p>
          <a:p>
            <a:r>
              <a:rPr lang="en-CA" dirty="0"/>
              <a:t>This piece of code will create the following folders within the current working directory: data, docs, results, scripts, </a:t>
            </a:r>
            <a:r>
              <a:rPr lang="en-CA" dirty="0" err="1"/>
              <a:t>src</a:t>
            </a:r>
            <a:r>
              <a:rPr lang="en-CA" dirty="0"/>
              <a:t>, tests. </a:t>
            </a:r>
          </a:p>
        </p:txBody>
      </p:sp>
      <p:sp>
        <p:nvSpPr>
          <p:cNvPr id="4" name="Tijdelijke aanduiding voor dianummer 3"/>
          <p:cNvSpPr>
            <a:spLocks noGrp="1"/>
          </p:cNvSpPr>
          <p:nvPr>
            <p:ph type="sldNum" sz="quarter" idx="5"/>
          </p:nvPr>
        </p:nvSpPr>
        <p:spPr/>
        <p:txBody>
          <a:bodyPr/>
          <a:lstStyle/>
          <a:p>
            <a:fld id="{E479C42A-A408-E542-9DC6-C4627F700498}" type="slidenum">
              <a:rPr lang="en-CA" smtClean="0"/>
              <a:t>7</a:t>
            </a:fld>
            <a:endParaRPr lang="en-CA"/>
          </a:p>
        </p:txBody>
      </p:sp>
    </p:spTree>
    <p:extLst>
      <p:ext uri="{BB962C8B-B14F-4D97-AF65-F5344CB8AC3E}">
        <p14:creationId xmlns:p14="http://schemas.microsoft.com/office/powerpoint/2010/main" val="33672427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78870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178171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480664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97923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035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261112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476543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32984806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362234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2071139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3863594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39867716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0">
                <a:solidFill>
                  <a:schemeClr val="tx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903717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60009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18222475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2478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3501069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2047758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9155805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17607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5810319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23036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0">
                <a:solidFill>
                  <a:schemeClr val="bg1"/>
                </a:solidFill>
              </a:defRPr>
            </a:lvl1pPr>
          </a:lstStyle>
          <a:p>
            <a:r>
              <a:rPr lang="en-US" dirty="0"/>
              <a:t>Main title goes here</a:t>
            </a:r>
            <a:br>
              <a:rPr lang="en-US" dirty="0"/>
            </a:br>
            <a:r>
              <a:rPr lang="en-US" dirty="0"/>
              <a:t>Text goes here</a:t>
            </a:r>
          </a:p>
        </p:txBody>
      </p:sp>
    </p:spTree>
    <p:extLst>
      <p:ext uri="{BB962C8B-B14F-4D97-AF65-F5344CB8AC3E}">
        <p14:creationId xmlns:p14="http://schemas.microsoft.com/office/powerpoint/2010/main" val="4961606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3" name="Picture 2"/>
          <p:cNvPicPr>
            <a:picLocks noChangeAspect="1"/>
          </p:cNvPicPr>
          <p:nvPr userDrawn="1"/>
        </p:nvPicPr>
        <p:blipFill>
          <a:blip r:embed="rId3"/>
          <a:stretch>
            <a:fillRect/>
          </a:stretch>
        </p:blipFill>
        <p:spPr>
          <a:xfrm>
            <a:off x="10070408" y="6001734"/>
            <a:ext cx="2121592" cy="859611"/>
          </a:xfrm>
          <a:prstGeom prst="rect">
            <a:avLst/>
          </a:prstGeom>
        </p:spPr>
      </p:pic>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Tree>
    <p:extLst>
      <p:ext uri="{BB962C8B-B14F-4D97-AF65-F5344CB8AC3E}">
        <p14:creationId xmlns:p14="http://schemas.microsoft.com/office/powerpoint/2010/main" val="17782322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pic>
        <p:nvPicPr>
          <p:cNvPr id="5" name="Picture 4"/>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1661809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401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8565981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pic>
        <p:nvPicPr>
          <p:cNvPr id="10" name="Picture 9"/>
          <p:cNvPicPr>
            <a:picLocks noChangeAspect="1"/>
          </p:cNvPicPr>
          <p:nvPr userDrawn="1"/>
        </p:nvPicPr>
        <p:blipFill>
          <a:blip r:embed="rId2"/>
          <a:stretch>
            <a:fillRect/>
          </a:stretch>
        </p:blipFill>
        <p:spPr>
          <a:xfrm>
            <a:off x="10078293" y="6010583"/>
            <a:ext cx="2115495" cy="847417"/>
          </a:xfrm>
          <a:prstGeom prst="rect">
            <a:avLst/>
          </a:prstGeom>
        </p:spPr>
      </p:pic>
    </p:spTree>
    <p:extLst>
      <p:ext uri="{BB962C8B-B14F-4D97-AF65-F5344CB8AC3E}">
        <p14:creationId xmlns:p14="http://schemas.microsoft.com/office/powerpoint/2010/main" val="24637148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Tree>
    <p:extLst>
      <p:ext uri="{BB962C8B-B14F-4D97-AF65-F5344CB8AC3E}">
        <p14:creationId xmlns:p14="http://schemas.microsoft.com/office/powerpoint/2010/main" val="2875128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0874991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Tree>
    <p:extLst>
      <p:ext uri="{BB962C8B-B14F-4D97-AF65-F5344CB8AC3E}">
        <p14:creationId xmlns:p14="http://schemas.microsoft.com/office/powerpoint/2010/main" val="16961490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pic>
        <p:nvPicPr>
          <p:cNvPr id="13" name="Picture 12"/>
          <p:cNvPicPr>
            <a:picLocks noChangeAspect="1"/>
          </p:cNvPicPr>
          <p:nvPr userDrawn="1"/>
        </p:nvPicPr>
        <p:blipFill>
          <a:blip r:embed="rId2"/>
          <a:stretch>
            <a:fillRect/>
          </a:stretch>
        </p:blipFill>
        <p:spPr>
          <a:xfrm>
            <a:off x="10076505" y="6010583"/>
            <a:ext cx="2115495" cy="847417"/>
          </a:xfrm>
          <a:prstGeom prst="rect">
            <a:avLst/>
          </a:prstGeom>
        </p:spPr>
      </p:pic>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Tree>
    <p:extLst>
      <p:ext uri="{BB962C8B-B14F-4D97-AF65-F5344CB8AC3E}">
        <p14:creationId xmlns:p14="http://schemas.microsoft.com/office/powerpoint/2010/main" val="2184925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5158451" y="2650603"/>
            <a:ext cx="1635888"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5158451" y="3023719"/>
            <a:ext cx="6740323" cy="2555278"/>
          </a:xfrm>
        </p:spPr>
        <p:txBody>
          <a:bodyPr wrap="none" lIns="0" tIns="0" rIns="0" bIns="0" anchor="t" anchorCtr="0">
            <a:noAutofit/>
          </a:bodyPr>
          <a:lstStyle>
            <a:lvl1pPr>
              <a:defRPr sz="4400" b="1">
                <a:solidFill>
                  <a:schemeClr val="tx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7685591" y="5753100"/>
            <a:ext cx="4239710" cy="838200"/>
          </a:xfrm>
        </p:spPr>
        <p:txBody>
          <a:bodyPr/>
          <a:lstStyle/>
          <a:p>
            <a:endParaRPr lang="en-US"/>
          </a:p>
        </p:txBody>
      </p:sp>
    </p:spTree>
    <p:extLst>
      <p:ext uri="{BB962C8B-B14F-4D97-AF65-F5344CB8AC3E}">
        <p14:creationId xmlns:p14="http://schemas.microsoft.com/office/powerpoint/2010/main" val="1695130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938286"/>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1822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067555" y="5625296"/>
            <a:ext cx="3857746" cy="966004"/>
          </a:xfrm>
        </p:spPr>
        <p:txBody>
          <a:bodyPr/>
          <a:lstStyle/>
          <a:p>
            <a:endParaRPr lang="en-US"/>
          </a:p>
        </p:txBody>
      </p:sp>
    </p:spTree>
    <p:extLst>
      <p:ext uri="{BB962C8B-B14F-4D97-AF65-F5344CB8AC3E}">
        <p14:creationId xmlns:p14="http://schemas.microsoft.com/office/powerpoint/2010/main" val="5249822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72568" y="1938503"/>
            <a:ext cx="16358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5"/>
          <p:cNvSpPr>
            <a:spLocks noGrp="1"/>
          </p:cNvSpPr>
          <p:nvPr>
            <p:ph type="title" hasCustomPrompt="1"/>
          </p:nvPr>
        </p:nvSpPr>
        <p:spPr>
          <a:xfrm>
            <a:off x="772568" y="2311619"/>
            <a:ext cx="6740323" cy="2555278"/>
          </a:xfrm>
        </p:spPr>
        <p:txBody>
          <a:bodyPr wrap="none" lIns="0" tIns="0" rIns="0" bIns="0" anchor="t" anchorCtr="0">
            <a:noAutofit/>
          </a:bodyPr>
          <a:lstStyle>
            <a:lvl1pPr>
              <a:defRPr sz="4400" b="1">
                <a:solidFill>
                  <a:schemeClr val="bg1"/>
                </a:solidFill>
              </a:defRPr>
            </a:lvl1pPr>
          </a:lstStyle>
          <a:p>
            <a:r>
              <a:rPr lang="en-US" dirty="0"/>
              <a:t>Main title goes here</a:t>
            </a:r>
            <a:br>
              <a:rPr lang="en-US" dirty="0"/>
            </a:br>
            <a:r>
              <a:rPr lang="en-US" dirty="0"/>
              <a:t>Text goes here</a:t>
            </a:r>
          </a:p>
        </p:txBody>
      </p:sp>
      <p:sp>
        <p:nvSpPr>
          <p:cNvPr id="3" name="Picture Placeholder 2"/>
          <p:cNvSpPr>
            <a:spLocks noGrp="1"/>
          </p:cNvSpPr>
          <p:nvPr>
            <p:ph type="pic" sz="quarter" idx="10"/>
          </p:nvPr>
        </p:nvSpPr>
        <p:spPr>
          <a:xfrm>
            <a:off x="8565266" y="5775325"/>
            <a:ext cx="3360034" cy="815975"/>
          </a:xfrm>
        </p:spPr>
        <p:txBody>
          <a:bodyPr/>
          <a:lstStyle/>
          <a:p>
            <a:endParaRPr lang="en-US"/>
          </a:p>
        </p:txBody>
      </p:sp>
    </p:spTree>
    <p:extLst>
      <p:ext uri="{BB962C8B-B14F-4D97-AF65-F5344CB8AC3E}">
        <p14:creationId xmlns:p14="http://schemas.microsoft.com/office/powerpoint/2010/main" val="16305176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03977" y="977339"/>
            <a:ext cx="8495202" cy="1080062"/>
          </a:xfrm>
        </p:spPr>
        <p:txBody>
          <a:bodyPr lIns="0" tIns="0" rIns="0" bIns="0"/>
          <a:lstStyle/>
          <a:p>
            <a:r>
              <a:rPr lang="en-US" dirty="0"/>
              <a:t>Click to edit Master title style</a:t>
            </a:r>
          </a:p>
        </p:txBody>
      </p:sp>
      <p:sp>
        <p:nvSpPr>
          <p:cNvPr id="3" name="Content Placeholder 2"/>
          <p:cNvSpPr>
            <a:spLocks noGrp="1"/>
          </p:cNvSpPr>
          <p:nvPr>
            <p:ph idx="1"/>
          </p:nvPr>
        </p:nvSpPr>
        <p:spPr>
          <a:xfrm>
            <a:off x="2303976" y="2057400"/>
            <a:ext cx="8495203" cy="3857878"/>
          </a:xfrm>
        </p:spPr>
        <p:txBody>
          <a:bodyPr lIns="0" tIns="0" rIns="0" bIns="0"/>
          <a:lstStyle>
            <a:lvl1pPr marL="0" indent="0">
              <a:lnSpc>
                <a:spcPct val="150000"/>
              </a:lnSpc>
              <a:buNone/>
              <a:defRPr sz="1800"/>
            </a:lvl1pPr>
            <a:lvl2pPr>
              <a:lnSpc>
                <a:spcPct val="150000"/>
              </a:lnSpc>
              <a:defRPr sz="1800"/>
            </a:lvl2pPr>
            <a:lvl3pPr>
              <a:lnSpc>
                <a:spcPct val="150000"/>
              </a:lnSpc>
              <a:defRPr sz="1800"/>
            </a:lvl3pPr>
            <a:lvl4pPr>
              <a:lnSpc>
                <a:spcPct val="150000"/>
              </a:lnSpc>
              <a:defRPr sz="1800"/>
            </a:lvl4pPr>
            <a:lvl5pPr>
              <a:lnSpc>
                <a:spcPct val="150000"/>
              </a:lnSpc>
              <a:defRPr sz="1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03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41602759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37794667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990171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24105366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1059738" y="2222338"/>
            <a:ext cx="4866500"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5926239" y="2222336"/>
            <a:ext cx="6265762" cy="3261365"/>
          </a:xfrm>
          <a:solidFill>
            <a:schemeClr val="bg1">
              <a:lumMod val="95000"/>
            </a:schemeClr>
          </a:solidFill>
        </p:spPr>
        <p:txBody>
          <a:bodyPr/>
          <a:lstStyle/>
          <a:p>
            <a:endParaRPr lang="en-US" dirty="0"/>
          </a:p>
        </p:txBody>
      </p:sp>
    </p:spTree>
    <p:extLst>
      <p:ext uri="{BB962C8B-B14F-4D97-AF65-F5344CB8AC3E}">
        <p14:creationId xmlns:p14="http://schemas.microsoft.com/office/powerpoint/2010/main" val="41532146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3577" y="-3346"/>
            <a:ext cx="12199153" cy="6864691"/>
          </a:xfrm>
          <a:prstGeom prst="rect">
            <a:avLst/>
          </a:prstGeom>
        </p:spPr>
      </p:pic>
      <p:sp>
        <p:nvSpPr>
          <p:cNvPr id="7" name="Picture Placeholder 6"/>
          <p:cNvSpPr>
            <a:spLocks noGrp="1"/>
          </p:cNvSpPr>
          <p:nvPr>
            <p:ph type="pic" sz="quarter" idx="11"/>
          </p:nvPr>
        </p:nvSpPr>
        <p:spPr>
          <a:xfrm>
            <a:off x="6088284" y="0"/>
            <a:ext cx="6107291"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lvl1pPr>
          </a:lstStyle>
          <a:p>
            <a:r>
              <a:rPr lang="en-US" dirty="0"/>
              <a:t>Click to edit Master title style</a:t>
            </a:r>
          </a:p>
        </p:txBody>
      </p:sp>
      <p:sp>
        <p:nvSpPr>
          <p:cNvPr id="8" name="Picture Placeholder 7"/>
          <p:cNvSpPr>
            <a:spLocks noGrp="1"/>
          </p:cNvSpPr>
          <p:nvPr>
            <p:ph type="pic" sz="quarter" idx="12"/>
          </p:nvPr>
        </p:nvSpPr>
        <p:spPr>
          <a:xfrm>
            <a:off x="9966325" y="5972175"/>
            <a:ext cx="2225675" cy="885825"/>
          </a:xfrm>
        </p:spPr>
        <p:txBody>
          <a:bodyPr/>
          <a:lstStyle/>
          <a:p>
            <a:endParaRPr lang="en-US"/>
          </a:p>
        </p:txBody>
      </p:sp>
    </p:spTree>
    <p:extLst>
      <p:ext uri="{BB962C8B-B14F-4D97-AF65-F5344CB8AC3E}">
        <p14:creationId xmlns:p14="http://schemas.microsoft.com/office/powerpoint/2010/main" val="892329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1" y="2057398"/>
            <a:ext cx="8478456" cy="3868840"/>
          </a:xfrm>
        </p:spPr>
        <p:txBody>
          <a:bodyPr>
            <a:normAutofit/>
          </a:bodyPr>
          <a:lstStyle>
            <a:lvl1pPr marL="285750" indent="-285750">
              <a:lnSpc>
                <a:spcPct val="150000"/>
              </a:lnSpc>
              <a:spcBef>
                <a:spcPts val="0"/>
              </a:spcBef>
              <a:spcAft>
                <a:spcPts val="0"/>
              </a:spcAft>
              <a:buFont typeface="Wingdings" panose="05000000000000000000" pitchFamily="2" charset="2"/>
              <a:buChar char="§"/>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180991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8" name="Rectangle 7"/>
          <p:cNvSpPr/>
          <p:nvPr userDrawn="1"/>
        </p:nvSpPr>
        <p:spPr>
          <a:xfrm>
            <a:off x="0" y="0"/>
            <a:ext cx="6088284"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1"/>
          </p:nvPr>
        </p:nvSpPr>
        <p:spPr>
          <a:xfrm>
            <a:off x="6088284" y="0"/>
            <a:ext cx="6103717" cy="6861345"/>
          </a:xfrm>
          <a:solidFill>
            <a:schemeClr val="bg1">
              <a:lumMod val="95000"/>
            </a:schemeClr>
          </a:solidFill>
        </p:spPr>
        <p:txBody>
          <a:bodyPr/>
          <a:lstStyle/>
          <a:p>
            <a:endParaRPr lang="en-US" dirty="0"/>
          </a:p>
        </p:txBody>
      </p:sp>
      <p:sp>
        <p:nvSpPr>
          <p:cNvPr id="6" name="Text Placeholder 5"/>
          <p:cNvSpPr>
            <a:spLocks noGrp="1"/>
          </p:cNvSpPr>
          <p:nvPr>
            <p:ph type="body" sz="quarter" idx="10"/>
          </p:nvPr>
        </p:nvSpPr>
        <p:spPr>
          <a:xfrm>
            <a:off x="1354238" y="2222338"/>
            <a:ext cx="4386806" cy="3261364"/>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1354238" y="960699"/>
            <a:ext cx="4386806" cy="1096700"/>
          </a:xfrm>
        </p:spPr>
        <p:txBody>
          <a:bodyPr>
            <a:normAutofit/>
          </a:bodyPr>
          <a:lstStyle>
            <a:lvl1pPr>
              <a:defRPr sz="2800">
                <a:solidFill>
                  <a:srgbClr val="E31B2F"/>
                </a:solidFill>
              </a:defRPr>
            </a:lvl1pPr>
          </a:lstStyle>
          <a:p>
            <a:r>
              <a:rPr lang="en-US" dirty="0"/>
              <a:t>Click to edit Master title style</a:t>
            </a:r>
          </a:p>
        </p:txBody>
      </p:sp>
      <p:sp>
        <p:nvSpPr>
          <p:cNvPr id="3" name="Picture Placeholder 2"/>
          <p:cNvSpPr>
            <a:spLocks noGrp="1"/>
          </p:cNvSpPr>
          <p:nvPr>
            <p:ph type="pic" sz="quarter" idx="12"/>
          </p:nvPr>
        </p:nvSpPr>
        <p:spPr>
          <a:xfrm>
            <a:off x="10023676" y="6053138"/>
            <a:ext cx="2168324" cy="804862"/>
          </a:xfrm>
        </p:spPr>
        <p:txBody>
          <a:bodyPr/>
          <a:lstStyle/>
          <a:p>
            <a:endParaRPr lang="en-US"/>
          </a:p>
        </p:txBody>
      </p:sp>
    </p:spTree>
    <p:extLst>
      <p:ext uri="{BB962C8B-B14F-4D97-AF65-F5344CB8AC3E}">
        <p14:creationId xmlns:p14="http://schemas.microsoft.com/office/powerpoint/2010/main" val="16161429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274425" y="2222338"/>
            <a:ext cx="9097701" cy="3261364"/>
          </a:xfrm>
          <a:noFill/>
        </p:spPr>
        <p:txBody>
          <a:bodyPr lIns="0" tIns="0" rIns="0" bIns="0" anchor="t" anchorCtr="0">
            <a:normAutofit/>
          </a:bodyPr>
          <a:lstStyle>
            <a:lvl1pPr marL="0" indent="0">
              <a:lnSpc>
                <a:spcPct val="150000"/>
              </a:lnSpc>
              <a:spcBef>
                <a:spcPts val="0"/>
              </a:spcBef>
              <a:spcAft>
                <a:spcPts val="0"/>
              </a:spcAft>
              <a:buNone/>
              <a:defRPr sz="24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4" name="Title 3"/>
          <p:cNvSpPr>
            <a:spLocks noGrp="1"/>
          </p:cNvSpPr>
          <p:nvPr>
            <p:ph type="title"/>
          </p:nvPr>
        </p:nvSpPr>
        <p:spPr>
          <a:xfrm>
            <a:off x="2274426" y="1435261"/>
            <a:ext cx="9159620" cy="622138"/>
          </a:xfrm>
        </p:spPr>
        <p:txBody>
          <a:bodyPr anchor="t" anchorCtr="0">
            <a:normAutofit/>
          </a:bodyPr>
          <a:lstStyle>
            <a:lvl1pPr>
              <a:defRPr sz="3600"/>
            </a:lvl1pPr>
          </a:lstStyle>
          <a:p>
            <a:r>
              <a:rPr lang="en-US" dirty="0"/>
              <a:t>Click to edit Master title style</a:t>
            </a:r>
          </a:p>
        </p:txBody>
      </p:sp>
      <p:cxnSp>
        <p:nvCxnSpPr>
          <p:cNvPr id="9" name="Straight Connector 8"/>
          <p:cNvCxnSpPr/>
          <p:nvPr userDrawn="1"/>
        </p:nvCxnSpPr>
        <p:spPr>
          <a:xfrm>
            <a:off x="2286000" y="1070837"/>
            <a:ext cx="82180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1"/>
          </p:nvPr>
        </p:nvSpPr>
        <p:spPr>
          <a:xfrm>
            <a:off x="9537539" y="5949387"/>
            <a:ext cx="2654461" cy="908614"/>
          </a:xfrm>
        </p:spPr>
        <p:txBody>
          <a:bodyPr/>
          <a:lstStyle/>
          <a:p>
            <a:endParaRPr lang="en-US" dirty="0"/>
          </a:p>
        </p:txBody>
      </p:sp>
    </p:spTree>
    <p:extLst>
      <p:ext uri="{BB962C8B-B14F-4D97-AF65-F5344CB8AC3E}">
        <p14:creationId xmlns:p14="http://schemas.microsoft.com/office/powerpoint/2010/main" val="4570933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3346"/>
            <a:ext cx="12192000" cy="6861346"/>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9872663" y="6007261"/>
            <a:ext cx="2319337" cy="850739"/>
          </a:xfrm>
        </p:spPr>
        <p:txBody>
          <a:bodyPr/>
          <a:lstStyle/>
          <a:p>
            <a:endParaRPr lang="en-US"/>
          </a:p>
        </p:txBody>
      </p:sp>
    </p:spTree>
    <p:extLst>
      <p:ext uri="{BB962C8B-B14F-4D97-AF65-F5344CB8AC3E}">
        <p14:creationId xmlns:p14="http://schemas.microsoft.com/office/powerpoint/2010/main" val="3029350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8" name="Rectangle 7"/>
          <p:cNvSpPr/>
          <p:nvPr userDrawn="1"/>
        </p:nvSpPr>
        <p:spPr>
          <a:xfrm>
            <a:off x="0" y="0"/>
            <a:ext cx="12192000" cy="2639028"/>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0" y="2639028"/>
            <a:ext cx="12192000" cy="4218972"/>
          </a:xfrm>
          <a:solidFill>
            <a:schemeClr val="bg1"/>
          </a:solidFill>
        </p:spPr>
        <p:txBody>
          <a:bodyPr/>
          <a:lstStyle/>
          <a:p>
            <a:endParaRPr lang="en-US"/>
          </a:p>
        </p:txBody>
      </p:sp>
      <p:sp>
        <p:nvSpPr>
          <p:cNvPr id="6" name="Text Placeholder 5"/>
          <p:cNvSpPr>
            <a:spLocks noGrp="1"/>
          </p:cNvSpPr>
          <p:nvPr>
            <p:ph type="body" sz="quarter" idx="10"/>
          </p:nvPr>
        </p:nvSpPr>
        <p:spPr>
          <a:xfrm>
            <a:off x="1105382" y="144393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02822"/>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51524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sz="quarter" idx="12"/>
          </p:nvPr>
        </p:nvSpPr>
        <p:spPr>
          <a:xfrm>
            <a:off x="10000527" y="6053559"/>
            <a:ext cx="2191473" cy="804441"/>
          </a:xfrm>
        </p:spPr>
        <p:txBody>
          <a:bodyPr/>
          <a:lstStyle/>
          <a:p>
            <a:endParaRPr lang="en-US"/>
          </a:p>
        </p:txBody>
      </p:sp>
    </p:spTree>
    <p:extLst>
      <p:ext uri="{BB962C8B-B14F-4D97-AF65-F5344CB8AC3E}">
        <p14:creationId xmlns:p14="http://schemas.microsoft.com/office/powerpoint/2010/main" val="35636651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979335"/>
            <a:ext cx="5619509" cy="2925602"/>
          </a:xfrm>
          <a:noFill/>
        </p:spPr>
        <p:txBody>
          <a:bodyPr/>
          <a:lstStyle/>
          <a:p>
            <a:endParaRPr lang="en-US"/>
          </a:p>
        </p:txBody>
      </p:sp>
      <p:sp>
        <p:nvSpPr>
          <p:cNvPr id="6" name="Text Placeholder 5"/>
          <p:cNvSpPr>
            <a:spLocks noGrp="1"/>
          </p:cNvSpPr>
          <p:nvPr>
            <p:ph type="body" sz="quarter" idx="10"/>
          </p:nvPr>
        </p:nvSpPr>
        <p:spPr>
          <a:xfrm>
            <a:off x="1105382" y="1559687"/>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979738"/>
            <a:ext cx="1585913" cy="2368550"/>
          </a:xfrm>
          <a:noFill/>
        </p:spPr>
        <p:txBody>
          <a:bodyPr/>
          <a:lstStyle/>
          <a:p>
            <a:endParaRPr lang="en-US" dirty="0"/>
          </a:p>
        </p:txBody>
      </p:sp>
      <p:sp>
        <p:nvSpPr>
          <p:cNvPr id="3" name="Picture Placeholder 2"/>
          <p:cNvSpPr>
            <a:spLocks noGrp="1"/>
          </p:cNvSpPr>
          <p:nvPr>
            <p:ph type="pic" sz="quarter" idx="13"/>
          </p:nvPr>
        </p:nvSpPr>
        <p:spPr>
          <a:xfrm>
            <a:off x="9884780" y="6041985"/>
            <a:ext cx="2307220" cy="816015"/>
          </a:xfrm>
        </p:spPr>
        <p:txBody>
          <a:bodyPr/>
          <a:lstStyle/>
          <a:p>
            <a:endParaRPr lang="en-US"/>
          </a:p>
        </p:txBody>
      </p:sp>
    </p:spTree>
    <p:extLst>
      <p:ext uri="{BB962C8B-B14F-4D97-AF65-F5344CB8AC3E}">
        <p14:creationId xmlns:p14="http://schemas.microsoft.com/office/powerpoint/2010/main" val="2013125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105383" y="1018572"/>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9" name="Straight Connector 8"/>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10" name="Text Placeholder 5"/>
          <p:cNvSpPr>
            <a:spLocks noGrp="1"/>
          </p:cNvSpPr>
          <p:nvPr>
            <p:ph type="body" sz="quarter" idx="11"/>
          </p:nvPr>
        </p:nvSpPr>
        <p:spPr>
          <a:xfrm>
            <a:off x="1116956" y="2194965"/>
            <a:ext cx="4809281" cy="3261364"/>
          </a:xfrm>
          <a:solidFill>
            <a:schemeClr val="tx1"/>
          </a:solidFill>
        </p:spPr>
        <p:txBody>
          <a:bodyPr lIns="274320" tIns="182880" rIns="274320" bIns="182880" anchor="ctr"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11" name="Picture Placeholder 6"/>
          <p:cNvSpPr>
            <a:spLocks noGrp="1"/>
          </p:cNvSpPr>
          <p:nvPr>
            <p:ph type="pic" sz="quarter" idx="12"/>
          </p:nvPr>
        </p:nvSpPr>
        <p:spPr>
          <a:xfrm>
            <a:off x="5926239" y="2194963"/>
            <a:ext cx="6265762" cy="3261365"/>
          </a:xfrm>
          <a:solidFill>
            <a:schemeClr val="bg1">
              <a:lumMod val="95000"/>
            </a:schemeClr>
          </a:solidFill>
        </p:spPr>
        <p:txBody>
          <a:bodyPr/>
          <a:lstStyle/>
          <a:p>
            <a:endParaRPr lang="en-US" dirty="0"/>
          </a:p>
        </p:txBody>
      </p:sp>
      <p:sp>
        <p:nvSpPr>
          <p:cNvPr id="3" name="Picture Placeholder 2"/>
          <p:cNvSpPr>
            <a:spLocks noGrp="1"/>
          </p:cNvSpPr>
          <p:nvPr>
            <p:ph type="pic" sz="quarter" idx="13"/>
          </p:nvPr>
        </p:nvSpPr>
        <p:spPr>
          <a:xfrm>
            <a:off x="9676435" y="6010581"/>
            <a:ext cx="2515565" cy="847419"/>
          </a:xfrm>
        </p:spPr>
        <p:txBody>
          <a:bodyPr/>
          <a:lstStyle/>
          <a:p>
            <a:endParaRPr lang="en-US"/>
          </a:p>
        </p:txBody>
      </p:sp>
    </p:spTree>
    <p:extLst>
      <p:ext uri="{BB962C8B-B14F-4D97-AF65-F5344CB8AC3E}">
        <p14:creationId xmlns:p14="http://schemas.microsoft.com/office/powerpoint/2010/main" val="18002662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1"/>
          </p:nvPr>
        </p:nvSpPr>
        <p:spPr>
          <a:xfrm>
            <a:off x="1105382" y="2731625"/>
            <a:ext cx="5619509" cy="2935419"/>
          </a:xfrm>
          <a:noFill/>
        </p:spPr>
        <p:txBody>
          <a:bodyPr/>
          <a:lstStyle/>
          <a:p>
            <a:endParaRPr lang="en-US" dirty="0"/>
          </a:p>
        </p:txBody>
      </p:sp>
      <p:sp>
        <p:nvSpPr>
          <p:cNvPr id="6" name="Text Placeholder 5"/>
          <p:cNvSpPr>
            <a:spLocks noGrp="1"/>
          </p:cNvSpPr>
          <p:nvPr>
            <p:ph type="body" sz="quarter" idx="10"/>
          </p:nvPr>
        </p:nvSpPr>
        <p:spPr>
          <a:xfrm>
            <a:off x="1105382" y="14634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bg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594010"/>
            <a:ext cx="9097700" cy="622138"/>
          </a:xfrm>
        </p:spPr>
        <p:txBody>
          <a:bodyPr anchor="t" anchorCtr="0">
            <a:normAutofit/>
          </a:bodyPr>
          <a:lstStyle>
            <a:lvl1pPr>
              <a:defRPr sz="3600">
                <a:solidFill>
                  <a:schemeClr val="bg1"/>
                </a:solidFill>
              </a:defRPr>
            </a:lvl1pPr>
          </a:lstStyle>
          <a:p>
            <a:r>
              <a:rPr lang="en-US" dirty="0"/>
              <a:t>Click to edit Master title style</a:t>
            </a:r>
          </a:p>
        </p:txBody>
      </p:sp>
      <p:cxnSp>
        <p:nvCxnSpPr>
          <p:cNvPr id="9" name="Straight Connector 8"/>
          <p:cNvCxnSpPr/>
          <p:nvPr userDrawn="1"/>
        </p:nvCxnSpPr>
        <p:spPr>
          <a:xfrm>
            <a:off x="1116957" y="2448223"/>
            <a:ext cx="9086126"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21" name="Picture Placeholder 20"/>
          <p:cNvSpPr>
            <a:spLocks noGrp="1"/>
          </p:cNvSpPr>
          <p:nvPr>
            <p:ph type="pic" sz="quarter" idx="12"/>
          </p:nvPr>
        </p:nvSpPr>
        <p:spPr>
          <a:xfrm>
            <a:off x="7013575" y="2731626"/>
            <a:ext cx="1585913" cy="2361236"/>
          </a:xfrm>
          <a:noFill/>
        </p:spPr>
        <p:txBody>
          <a:bodyPr/>
          <a:lstStyle/>
          <a:p>
            <a:endParaRPr lang="en-US" dirty="0"/>
          </a:p>
        </p:txBody>
      </p:sp>
      <p:sp>
        <p:nvSpPr>
          <p:cNvPr id="3" name="Picture Placeholder 2"/>
          <p:cNvSpPr>
            <a:spLocks noGrp="1"/>
          </p:cNvSpPr>
          <p:nvPr>
            <p:ph type="pic" sz="quarter" idx="13"/>
          </p:nvPr>
        </p:nvSpPr>
        <p:spPr>
          <a:xfrm>
            <a:off x="9861630" y="5984111"/>
            <a:ext cx="2330370" cy="873889"/>
          </a:xfrm>
        </p:spPr>
        <p:txBody>
          <a:bodyPr/>
          <a:lstStyle/>
          <a:p>
            <a:endParaRPr lang="en-US"/>
          </a:p>
        </p:txBody>
      </p:sp>
    </p:spTree>
    <p:extLst>
      <p:ext uri="{BB962C8B-B14F-4D97-AF65-F5344CB8AC3E}">
        <p14:creationId xmlns:p14="http://schemas.microsoft.com/office/powerpoint/2010/main" val="14956552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p:cNvSpPr>
            <a:spLocks noGrp="1"/>
          </p:cNvSpPr>
          <p:nvPr>
            <p:ph type="body" sz="quarter" idx="10"/>
          </p:nvPr>
        </p:nvSpPr>
        <p:spPr>
          <a:xfrm>
            <a:off x="1105382" y="1556053"/>
            <a:ext cx="9097701" cy="917295"/>
          </a:xfrm>
          <a:noFill/>
        </p:spPr>
        <p:txBody>
          <a:bodyPr lIns="0" tIns="0" rIns="0" bIns="0" anchor="t" anchorCtr="0">
            <a:normAutofit/>
          </a:bodyPr>
          <a:lstStyle>
            <a:lvl1pPr marL="0" indent="0">
              <a:lnSpc>
                <a:spcPct val="150000"/>
              </a:lnSpc>
              <a:spcBef>
                <a:spcPts val="0"/>
              </a:spcBef>
              <a:spcAft>
                <a:spcPts val="0"/>
              </a:spcAft>
              <a:buNone/>
              <a:defRPr sz="1800">
                <a:solidFill>
                  <a:schemeClr val="tx1"/>
                </a:solidFill>
              </a:defRPr>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endParaRPr lang="en-US" dirty="0"/>
          </a:p>
        </p:txBody>
      </p:sp>
      <p:sp>
        <p:nvSpPr>
          <p:cNvPr id="4" name="Title 3"/>
          <p:cNvSpPr>
            <a:spLocks noGrp="1"/>
          </p:cNvSpPr>
          <p:nvPr>
            <p:ph type="title"/>
          </p:nvPr>
        </p:nvSpPr>
        <p:spPr>
          <a:xfrm>
            <a:off x="1105383" y="987551"/>
            <a:ext cx="9097700" cy="622138"/>
          </a:xfrm>
        </p:spPr>
        <p:txBody>
          <a:bodyPr anchor="t" anchorCtr="0">
            <a:normAutofit/>
          </a:bodyPr>
          <a:lstStyle>
            <a:lvl1pPr>
              <a:defRPr sz="3600">
                <a:solidFill>
                  <a:srgbClr val="E31B2F"/>
                </a:solidFill>
              </a:defRPr>
            </a:lvl1pPr>
          </a:lstStyle>
          <a:p>
            <a:r>
              <a:rPr lang="en-US" dirty="0"/>
              <a:t>Click to edit Master title style</a:t>
            </a:r>
          </a:p>
        </p:txBody>
      </p:sp>
      <p:cxnSp>
        <p:nvCxnSpPr>
          <p:cNvPr id="10" name="Straight Connector 9"/>
          <p:cNvCxnSpPr/>
          <p:nvPr userDrawn="1"/>
        </p:nvCxnSpPr>
        <p:spPr>
          <a:xfrm>
            <a:off x="1116957" y="630998"/>
            <a:ext cx="821803" cy="0"/>
          </a:xfrm>
          <a:prstGeom prst="line">
            <a:avLst/>
          </a:prstGeom>
          <a:ln w="76200">
            <a:solidFill>
              <a:srgbClr val="E31B2F"/>
            </a:solidFill>
          </a:ln>
        </p:spPr>
        <p:style>
          <a:lnRef idx="1">
            <a:schemeClr val="accent1"/>
          </a:lnRef>
          <a:fillRef idx="0">
            <a:schemeClr val="accent1"/>
          </a:fillRef>
          <a:effectRef idx="0">
            <a:schemeClr val="accent1"/>
          </a:effectRef>
          <a:fontRef idx="minor">
            <a:schemeClr val="tx1"/>
          </a:fontRef>
        </p:style>
      </p:cxnSp>
      <p:sp>
        <p:nvSpPr>
          <p:cNvPr id="5" name="Chart Placeholder 4"/>
          <p:cNvSpPr>
            <a:spLocks noGrp="1"/>
          </p:cNvSpPr>
          <p:nvPr>
            <p:ph type="chart" sz="quarter" idx="11"/>
          </p:nvPr>
        </p:nvSpPr>
        <p:spPr>
          <a:xfrm>
            <a:off x="1117600" y="2673350"/>
            <a:ext cx="3975100" cy="3700463"/>
          </a:xfrm>
        </p:spPr>
        <p:txBody>
          <a:bodyPr/>
          <a:lstStyle/>
          <a:p>
            <a:endParaRPr lang="en-US"/>
          </a:p>
        </p:txBody>
      </p:sp>
      <p:sp>
        <p:nvSpPr>
          <p:cNvPr id="8" name="Chart Placeholder 7"/>
          <p:cNvSpPr>
            <a:spLocks noGrp="1"/>
          </p:cNvSpPr>
          <p:nvPr>
            <p:ph type="chart" sz="quarter" idx="12"/>
          </p:nvPr>
        </p:nvSpPr>
        <p:spPr>
          <a:xfrm>
            <a:off x="6783388" y="2916238"/>
            <a:ext cx="3182937" cy="3094037"/>
          </a:xfrm>
        </p:spPr>
        <p:txBody>
          <a:bodyPr/>
          <a:lstStyle/>
          <a:p>
            <a:endParaRPr lang="en-US"/>
          </a:p>
        </p:txBody>
      </p:sp>
      <p:sp>
        <p:nvSpPr>
          <p:cNvPr id="3" name="Picture Placeholder 2"/>
          <p:cNvSpPr>
            <a:spLocks noGrp="1"/>
          </p:cNvSpPr>
          <p:nvPr>
            <p:ph type="pic" sz="quarter" idx="13"/>
          </p:nvPr>
        </p:nvSpPr>
        <p:spPr>
          <a:xfrm>
            <a:off x="9966325" y="6010275"/>
            <a:ext cx="2225675" cy="847725"/>
          </a:xfrm>
        </p:spPr>
        <p:txBody>
          <a:bodyPr/>
          <a:lstStyle/>
          <a:p>
            <a:endParaRPr lang="en-US"/>
          </a:p>
        </p:txBody>
      </p:sp>
    </p:spTree>
    <p:extLst>
      <p:ext uri="{BB962C8B-B14F-4D97-AF65-F5344CB8AC3E}">
        <p14:creationId xmlns:p14="http://schemas.microsoft.com/office/powerpoint/2010/main" val="3970192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2057398"/>
            <a:ext cx="3819302" cy="3695220"/>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
        <p:nvSpPr>
          <p:cNvPr id="7" name="Picture Placeholder 6"/>
          <p:cNvSpPr>
            <a:spLocks noGrp="1"/>
          </p:cNvSpPr>
          <p:nvPr>
            <p:ph type="pic" sz="quarter" idx="11"/>
          </p:nvPr>
        </p:nvSpPr>
        <p:spPr>
          <a:xfrm>
            <a:off x="6267229" y="2057401"/>
            <a:ext cx="1997095" cy="3054726"/>
          </a:xfrm>
        </p:spPr>
        <p:txBody>
          <a:bodyPr/>
          <a:lstStyle/>
          <a:p>
            <a:endParaRPr lang="en-US" dirty="0"/>
          </a:p>
        </p:txBody>
      </p:sp>
      <p:sp>
        <p:nvSpPr>
          <p:cNvPr id="9" name="Picture Placeholder 8"/>
          <p:cNvSpPr>
            <a:spLocks noGrp="1"/>
          </p:cNvSpPr>
          <p:nvPr>
            <p:ph type="pic" sz="quarter" idx="12"/>
          </p:nvPr>
        </p:nvSpPr>
        <p:spPr>
          <a:xfrm>
            <a:off x="8426249" y="2057400"/>
            <a:ext cx="2638948" cy="3054727"/>
          </a:xfrm>
        </p:spPr>
        <p:txBody>
          <a:bodyPr/>
          <a:lstStyle/>
          <a:p>
            <a:endParaRPr lang="en-US"/>
          </a:p>
        </p:txBody>
      </p:sp>
    </p:spTree>
    <p:extLst>
      <p:ext uri="{BB962C8B-B14F-4D97-AF65-F5344CB8AC3E}">
        <p14:creationId xmlns:p14="http://schemas.microsoft.com/office/powerpoint/2010/main" val="1772207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286002" y="1756457"/>
            <a:ext cx="8478454" cy="882572"/>
          </a:xfrm>
        </p:spPr>
        <p:txBody>
          <a:bodyPr>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sp>
        <p:nvSpPr>
          <p:cNvPr id="7" name="Picture Placeholder 6"/>
          <p:cNvSpPr>
            <a:spLocks noGrp="1"/>
          </p:cNvSpPr>
          <p:nvPr>
            <p:ph type="pic" sz="quarter" idx="11"/>
          </p:nvPr>
        </p:nvSpPr>
        <p:spPr>
          <a:xfrm>
            <a:off x="2286001" y="2852615"/>
            <a:ext cx="2563792" cy="2711369"/>
          </a:xfrm>
        </p:spPr>
        <p:txBody>
          <a:bodyPr/>
          <a:lstStyle/>
          <a:p>
            <a:endParaRPr lang="en-US" dirty="0"/>
          </a:p>
        </p:txBody>
      </p:sp>
      <p:sp>
        <p:nvSpPr>
          <p:cNvPr id="9" name="Picture Placeholder 8"/>
          <p:cNvSpPr>
            <a:spLocks noGrp="1"/>
          </p:cNvSpPr>
          <p:nvPr>
            <p:ph type="pic" sz="quarter" idx="12"/>
          </p:nvPr>
        </p:nvSpPr>
        <p:spPr>
          <a:xfrm>
            <a:off x="5034987" y="2852615"/>
            <a:ext cx="2858947" cy="2711370"/>
          </a:xfrm>
        </p:spPr>
        <p:txBody>
          <a:bodyPr/>
          <a:lstStyle/>
          <a:p>
            <a:endParaRPr lang="en-US"/>
          </a:p>
        </p:txBody>
      </p:sp>
      <p:sp>
        <p:nvSpPr>
          <p:cNvPr id="3" name="Picture Placeholder 2"/>
          <p:cNvSpPr>
            <a:spLocks noGrp="1"/>
          </p:cNvSpPr>
          <p:nvPr>
            <p:ph type="pic" sz="quarter" idx="13"/>
          </p:nvPr>
        </p:nvSpPr>
        <p:spPr>
          <a:xfrm>
            <a:off x="8079129" y="2853157"/>
            <a:ext cx="2685710" cy="2711450"/>
          </a:xfrm>
        </p:spPr>
        <p:txBody>
          <a:bodyPr/>
          <a:lstStyle/>
          <a:p>
            <a:endParaRPr lang="en-US"/>
          </a:p>
        </p:txBody>
      </p:sp>
    </p:spTree>
    <p:extLst>
      <p:ext uri="{BB962C8B-B14F-4D97-AF65-F5344CB8AC3E}">
        <p14:creationId xmlns:p14="http://schemas.microsoft.com/office/powerpoint/2010/main" val="2538653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49124"/>
            <a:ext cx="3455043" cy="4618299"/>
          </a:xfrm>
        </p:spPr>
        <p:txBody>
          <a:bodyPr/>
          <a:lstStyle>
            <a:lvl1pPr algn="r">
              <a:defRPr>
                <a:solidFill>
                  <a:srgbClr val="E31B2F"/>
                </a:solidFill>
              </a:defRPr>
            </a:lvl1pPr>
          </a:lstStyle>
          <a:p>
            <a:r>
              <a:rPr lang="en-US" dirty="0"/>
              <a:t>Click to edit Master title style</a:t>
            </a:r>
          </a:p>
        </p:txBody>
      </p:sp>
      <p:sp>
        <p:nvSpPr>
          <p:cNvPr id="6" name="Text Placeholder 5"/>
          <p:cNvSpPr>
            <a:spLocks noGrp="1"/>
          </p:cNvSpPr>
          <p:nvPr>
            <p:ph type="body" sz="quarter" idx="10"/>
          </p:nvPr>
        </p:nvSpPr>
        <p:spPr>
          <a:xfrm>
            <a:off x="6227180" y="949125"/>
            <a:ext cx="5335928" cy="4618298"/>
          </a:xfrm>
        </p:spPr>
        <p:txBody>
          <a:bodyPr anchor="ctr" anchorCtr="0">
            <a:normAutofit/>
          </a:bodyPr>
          <a:lstStyle>
            <a:lvl1pPr marL="0" indent="0">
              <a:lnSpc>
                <a:spcPct val="150000"/>
              </a:lnSpc>
              <a:spcBef>
                <a:spcPts val="0"/>
              </a:spcBef>
              <a:spcAft>
                <a:spcPts val="0"/>
              </a:spcAft>
              <a:buNone/>
              <a:defRPr sz="1800"/>
            </a:lvl1pPr>
            <a:lvl2pPr marL="457200" indent="0">
              <a:lnSpc>
                <a:spcPct val="150000"/>
              </a:lnSpc>
              <a:spcAft>
                <a:spcPts val="2000"/>
              </a:spcAft>
              <a:buNone/>
              <a:defRPr sz="1800"/>
            </a:lvl2pPr>
            <a:lvl3pPr marL="914400" indent="0">
              <a:lnSpc>
                <a:spcPct val="150000"/>
              </a:lnSpc>
              <a:spcAft>
                <a:spcPts val="2000"/>
              </a:spcAft>
              <a:buNone/>
              <a:defRPr sz="1800"/>
            </a:lvl3pPr>
            <a:lvl4pPr marL="1371600" indent="0">
              <a:lnSpc>
                <a:spcPct val="150000"/>
              </a:lnSpc>
              <a:spcAft>
                <a:spcPts val="2000"/>
              </a:spcAft>
              <a:buNone/>
              <a:defRPr sz="1800"/>
            </a:lvl4pPr>
            <a:lvl5pPr marL="1828800" indent="0">
              <a:lnSpc>
                <a:spcPct val="150000"/>
              </a:lnSpc>
              <a:spcAft>
                <a:spcPts val="2000"/>
              </a:spcAft>
              <a:buNone/>
              <a:defRPr sz="1800"/>
            </a:lvl5pPr>
          </a:lstStyle>
          <a:p>
            <a:pPr lvl="0"/>
            <a:r>
              <a:rPr lang="en-US" dirty="0"/>
              <a:t>Edit Master text styles</a:t>
            </a:r>
          </a:p>
          <a:p>
            <a:pPr lvl="0"/>
            <a:r>
              <a:rPr lang="en-US" dirty="0"/>
              <a:t>Second level</a:t>
            </a:r>
          </a:p>
        </p:txBody>
      </p:sp>
      <p:cxnSp>
        <p:nvCxnSpPr>
          <p:cNvPr id="10" name="Straight Connector 9"/>
          <p:cNvCxnSpPr/>
          <p:nvPr userDrawn="1"/>
        </p:nvCxnSpPr>
        <p:spPr>
          <a:xfrm>
            <a:off x="5984111" y="949124"/>
            <a:ext cx="0" cy="4618299"/>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2090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Title 3"/>
          <p:cNvSpPr>
            <a:spLocks noGrp="1"/>
          </p:cNvSpPr>
          <p:nvPr>
            <p:ph type="title"/>
          </p:nvPr>
        </p:nvSpPr>
        <p:spPr>
          <a:xfrm>
            <a:off x="2286000" y="972272"/>
            <a:ext cx="3455043" cy="4849793"/>
          </a:xfrm>
        </p:spPr>
        <p:txBody>
          <a:bodyPr/>
          <a:lstStyle>
            <a:lvl1pPr algn="r">
              <a:defRPr>
                <a:solidFill>
                  <a:srgbClr val="E31B2F"/>
                </a:solidFill>
              </a:defRPr>
            </a:lvl1pPr>
          </a:lstStyle>
          <a:p>
            <a:r>
              <a:rPr lang="en-US" dirty="0"/>
              <a:t>Click to edit Master title style</a:t>
            </a:r>
          </a:p>
        </p:txBody>
      </p:sp>
      <p:cxnSp>
        <p:nvCxnSpPr>
          <p:cNvPr id="10" name="Straight Connector 9"/>
          <p:cNvCxnSpPr/>
          <p:nvPr userDrawn="1"/>
        </p:nvCxnSpPr>
        <p:spPr>
          <a:xfrm>
            <a:off x="5984111" y="972273"/>
            <a:ext cx="0" cy="4849793"/>
          </a:xfrm>
          <a:prstGeom prst="line">
            <a:avLst/>
          </a:prstGeom>
          <a:ln w="28575">
            <a:solidFill>
              <a:srgbClr val="E31B2F"/>
            </a:solidFill>
          </a:ln>
        </p:spPr>
        <p:style>
          <a:lnRef idx="1">
            <a:schemeClr val="accent1"/>
          </a:lnRef>
          <a:fillRef idx="0">
            <a:schemeClr val="accent1"/>
          </a:fillRef>
          <a:effectRef idx="0">
            <a:schemeClr val="accent1"/>
          </a:effectRef>
          <a:fontRef idx="minor">
            <a:schemeClr val="tx1"/>
          </a:fontRef>
        </p:style>
      </p:cxnSp>
      <p:sp>
        <p:nvSpPr>
          <p:cNvPr id="3" name="Chart Placeholder 2"/>
          <p:cNvSpPr>
            <a:spLocks noGrp="1"/>
          </p:cNvSpPr>
          <p:nvPr>
            <p:ph type="chart" sz="quarter" idx="11"/>
          </p:nvPr>
        </p:nvSpPr>
        <p:spPr>
          <a:xfrm>
            <a:off x="6227180" y="972272"/>
            <a:ext cx="5336170" cy="4849793"/>
          </a:xfrm>
        </p:spPr>
        <p:txBody>
          <a:bodyPr/>
          <a:lstStyle/>
          <a:p>
            <a:endParaRPr lang="en-US"/>
          </a:p>
        </p:txBody>
      </p:sp>
    </p:spTree>
    <p:extLst>
      <p:ext uri="{BB962C8B-B14F-4D97-AF65-F5344CB8AC3E}">
        <p14:creationId xmlns:p14="http://schemas.microsoft.com/office/powerpoint/2010/main" val="3977307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9.jp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0.jp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9521828"/>
      </p:ext>
    </p:extLst>
  </p:cSld>
  <p:clrMap bg1="lt1" tx1="dk1" bg2="lt2" tx2="dk2" accent1="accent1" accent2="accent2" accent3="accent3" accent4="accent4" accent5="accent5" accent6="accent6" hlink="hlink" folHlink="folHlink"/>
  <p:sldLayoutIdLst>
    <p:sldLayoutId id="2147483649" r:id="rId1"/>
    <p:sldLayoutId id="2147483704" r:id="rId2"/>
    <p:sldLayoutId id="2147483705" r:id="rId3"/>
    <p:sldLayoutId id="2147483650" r:id="rId4"/>
    <p:sldLayoutId id="2147483698" r:id="rId5"/>
    <p:sldLayoutId id="2147483721" r:id="rId6"/>
    <p:sldLayoutId id="2147483723" r:id="rId7"/>
    <p:sldLayoutId id="2147483722" r:id="rId8"/>
    <p:sldLayoutId id="2147483724" r:id="rId9"/>
    <p:sldLayoutId id="2147483725" r:id="rId10"/>
    <p:sldLayoutId id="2147483726" r:id="rId11"/>
    <p:sldLayoutId id="2147483727" r:id="rId12"/>
    <p:sldLayoutId id="2147483729" r:id="rId13"/>
    <p:sldLayoutId id="2147483728" r:id="rId14"/>
    <p:sldLayoutId id="2147483753" r:id="rId15"/>
    <p:sldLayoutId id="2147483752" r:id="rId16"/>
    <p:sldLayoutId id="2147483731" r:id="rId17"/>
    <p:sldLayoutId id="2147483732" r:id="rId18"/>
    <p:sldLayoutId id="214748373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userDrawn="1">
          <p15:clr>
            <a:srgbClr val="F26B43"/>
          </p15:clr>
        </p15:guide>
        <p15:guide id="2" pos="14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260234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96">
          <p15:clr>
            <a:srgbClr val="F26B43"/>
          </p15:clr>
        </p15:guide>
        <p15:guide id="2" pos="14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960699"/>
            <a:ext cx="8478456" cy="1096700"/>
          </a:xfrm>
          <a:prstGeom prst="rect">
            <a:avLst/>
          </a:prstGeom>
        </p:spPr>
        <p:txBody>
          <a:bodyPr vert="horz" lIns="0" tIns="0" rIns="0" bIns="45720" rtlCol="0" anchor="ctr">
            <a:normAutofit/>
          </a:bodyPr>
          <a:lstStyle/>
          <a:p>
            <a:r>
              <a:rPr lang="en-US" dirty="0"/>
              <a:t>Header</a:t>
            </a:r>
          </a:p>
        </p:txBody>
      </p:sp>
      <p:sp>
        <p:nvSpPr>
          <p:cNvPr id="3" name="Text Placeholder 2"/>
          <p:cNvSpPr>
            <a:spLocks noGrp="1"/>
          </p:cNvSpPr>
          <p:nvPr>
            <p:ph type="body" idx="1"/>
          </p:nvPr>
        </p:nvSpPr>
        <p:spPr>
          <a:xfrm>
            <a:off x="2286000" y="2057400"/>
            <a:ext cx="8478456" cy="3604152"/>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Placeholder 18"/>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9382902" y="6213651"/>
            <a:ext cx="2529526" cy="449524"/>
          </a:xfrm>
          <a:prstGeom prst="rect">
            <a:avLst/>
          </a:prstGeom>
        </p:spPr>
      </p:pic>
    </p:spTree>
    <p:extLst>
      <p:ext uri="{BB962C8B-B14F-4D97-AF65-F5344CB8AC3E}">
        <p14:creationId xmlns:p14="http://schemas.microsoft.com/office/powerpoint/2010/main" val="1980722843"/>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Lst>
  <p:txStyles>
    <p:titleStyle>
      <a:lvl1pPr algn="l" defTabSz="914400" rtl="0" eaLnBrk="1" latinLnBrk="0" hangingPunct="1">
        <a:lnSpc>
          <a:spcPct val="90000"/>
        </a:lnSpc>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50000"/>
        </a:lnSpc>
        <a:spcBef>
          <a:spcPts val="1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52" userDrawn="1">
          <p15:clr>
            <a:srgbClr val="F26B43"/>
          </p15:clr>
        </p15:guide>
        <p15:guide id="2" pos="751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oodresearch.dev/index.html"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7A42B7-8DE6-1AB2-8061-52161CC58505}"/>
              </a:ext>
            </a:extLst>
          </p:cNvPr>
          <p:cNvSpPr>
            <a:spLocks noGrp="1"/>
          </p:cNvSpPr>
          <p:nvPr>
            <p:ph type="title"/>
          </p:nvPr>
        </p:nvSpPr>
        <p:spPr/>
        <p:txBody>
          <a:bodyPr/>
          <a:lstStyle/>
          <a:p>
            <a:r>
              <a:rPr lang="en-CA" b="1" dirty="0"/>
              <a:t>Start a Python Project</a:t>
            </a:r>
          </a:p>
        </p:txBody>
      </p:sp>
      <p:pic>
        <p:nvPicPr>
          <p:cNvPr id="3" name="Afbeelding 2" descr="Afbeelding met Graphics, clipart, grafische vormgeving, ontwerp&#10;&#10;Automatisch gegenereerde beschrijving">
            <a:extLst>
              <a:ext uri="{FF2B5EF4-FFF2-40B4-BE49-F238E27FC236}">
                <a16:creationId xmlns:a16="http://schemas.microsoft.com/office/drawing/2014/main" id="{F699BF13-29EF-64BD-9966-4013A71A4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1260" y="5738079"/>
            <a:ext cx="1914703" cy="1119921"/>
          </a:xfrm>
          <a:prstGeom prst="rect">
            <a:avLst/>
          </a:prstGeom>
        </p:spPr>
      </p:pic>
    </p:spTree>
    <p:extLst>
      <p:ext uri="{BB962C8B-B14F-4D97-AF65-F5344CB8AC3E}">
        <p14:creationId xmlns:p14="http://schemas.microsoft.com/office/powerpoint/2010/main" val="16907788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82B0652-5D90-5EEB-DBD6-5E65A0A4DDB3}"/>
              </a:ext>
            </a:extLst>
          </p:cNvPr>
          <p:cNvSpPr>
            <a:spLocks noGrp="1"/>
          </p:cNvSpPr>
          <p:nvPr>
            <p:ph type="body" sz="quarter" idx="10"/>
          </p:nvPr>
        </p:nvSpPr>
        <p:spPr/>
        <p:txBody>
          <a:bodyPr/>
          <a:lstStyle/>
          <a:p>
            <a:r>
              <a:rPr lang="en-CA" dirty="0"/>
              <a:t>Work for your future self</a:t>
            </a:r>
          </a:p>
        </p:txBody>
      </p:sp>
      <p:sp>
        <p:nvSpPr>
          <p:cNvPr id="4" name="Titel 3">
            <a:extLst>
              <a:ext uri="{FF2B5EF4-FFF2-40B4-BE49-F238E27FC236}">
                <a16:creationId xmlns:a16="http://schemas.microsoft.com/office/drawing/2014/main" id="{D23EABE0-5433-B6D8-8371-A4EB0C460A1D}"/>
              </a:ext>
            </a:extLst>
          </p:cNvPr>
          <p:cNvSpPr>
            <a:spLocks noGrp="1"/>
          </p:cNvSpPr>
          <p:nvPr>
            <p:ph type="title"/>
          </p:nvPr>
        </p:nvSpPr>
        <p:spPr/>
        <p:txBody>
          <a:bodyPr/>
          <a:lstStyle/>
          <a:p>
            <a:r>
              <a:rPr lang="en-CA" dirty="0"/>
              <a:t>Take home message</a:t>
            </a:r>
          </a:p>
        </p:txBody>
      </p:sp>
      <p:sp>
        <p:nvSpPr>
          <p:cNvPr id="2" name="Rechthoek 1">
            <a:extLst>
              <a:ext uri="{FF2B5EF4-FFF2-40B4-BE49-F238E27FC236}">
                <a16:creationId xmlns:a16="http://schemas.microsoft.com/office/drawing/2014/main" id="{C4D1BEDF-FC9E-3C55-3009-98362C8A4135}"/>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kstvak 10">
            <a:extLst>
              <a:ext uri="{FF2B5EF4-FFF2-40B4-BE49-F238E27FC236}">
                <a16:creationId xmlns:a16="http://schemas.microsoft.com/office/drawing/2014/main" id="{CD20432D-D668-1E47-481B-639D3263F8F7}"/>
              </a:ext>
            </a:extLst>
          </p:cNvPr>
          <p:cNvSpPr txBox="1"/>
          <p:nvPr/>
        </p:nvSpPr>
        <p:spPr>
          <a:xfrm>
            <a:off x="2066081" y="2796607"/>
            <a:ext cx="6099858" cy="1200329"/>
          </a:xfrm>
          <a:prstGeom prst="rect">
            <a:avLst/>
          </a:prstGeom>
          <a:noFill/>
        </p:spPr>
        <p:txBody>
          <a:bodyPr wrap="square">
            <a:spAutoFit/>
          </a:bodyPr>
          <a:lstStyle/>
          <a:p>
            <a:r>
              <a:rPr lang="en-CA" dirty="0"/>
              <a:t>Using Virtual environments allows you to recreate the environment in the far future. </a:t>
            </a:r>
          </a:p>
          <a:p>
            <a:endParaRPr lang="en-CA" dirty="0"/>
          </a:p>
          <a:p>
            <a:r>
              <a:rPr lang="en-CA" dirty="0"/>
              <a:t>Good source is the </a:t>
            </a:r>
            <a:r>
              <a:rPr lang="en-CA" dirty="0">
                <a:hlinkClick r:id="rId2"/>
              </a:rPr>
              <a:t>the good research code handbook</a:t>
            </a:r>
            <a:endParaRPr lang="en-CA" dirty="0"/>
          </a:p>
        </p:txBody>
      </p:sp>
      <p:pic>
        <p:nvPicPr>
          <p:cNvPr id="9" name="Afbeelding 8" descr="Afbeelding met tekst, Lettertype, schermopname, algebra&#10;&#10;Automatisch gegenereerde beschrijving">
            <a:extLst>
              <a:ext uri="{FF2B5EF4-FFF2-40B4-BE49-F238E27FC236}">
                <a16:creationId xmlns:a16="http://schemas.microsoft.com/office/drawing/2014/main" id="{5CD33D2E-464C-E957-4975-890C1B4B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140" y="4529926"/>
            <a:ext cx="6099859" cy="2328074"/>
          </a:xfrm>
          <a:prstGeom prst="rect">
            <a:avLst/>
          </a:prstGeom>
        </p:spPr>
      </p:pic>
    </p:spTree>
    <p:extLst>
      <p:ext uri="{BB962C8B-B14F-4D97-AF65-F5344CB8AC3E}">
        <p14:creationId xmlns:p14="http://schemas.microsoft.com/office/powerpoint/2010/main" val="2415409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ijdelijke aanduiding voor afbeelding 6" descr="Afbeelding met tekst, lijn, Lettertype, diagram&#10;&#10;Automatisch gegenereerde beschrijving">
            <a:extLst>
              <a:ext uri="{FF2B5EF4-FFF2-40B4-BE49-F238E27FC236}">
                <a16:creationId xmlns:a16="http://schemas.microsoft.com/office/drawing/2014/main" id="{74691B85-9016-44A0-3EFB-78D99B764F98}"/>
              </a:ext>
            </a:extLst>
          </p:cNvPr>
          <p:cNvPicPr>
            <a:picLocks noGrp="1"/>
          </p:cNvPicPr>
          <p:nvPr>
            <p:ph type="pic" sz="quarter" idx="11"/>
          </p:nvPr>
        </p:nvPicPr>
        <p:blipFill rotWithShape="1">
          <a:blip r:embed="rId3">
            <a:extLst>
              <a:ext uri="{28A0092B-C50C-407E-A947-70E740481C1C}">
                <a14:useLocalDpi xmlns:a14="http://schemas.microsoft.com/office/drawing/2010/main" val="0"/>
              </a:ext>
            </a:extLst>
          </a:blip>
          <a:srcRect t="-60749" b="-60749"/>
          <a:stretch/>
        </p:blipFill>
        <p:spPr>
          <a:xfrm>
            <a:off x="0" y="2639028"/>
            <a:ext cx="12192000" cy="4218972"/>
          </a:xfrm>
        </p:spPr>
      </p:pic>
      <p:sp>
        <p:nvSpPr>
          <p:cNvPr id="3" name="Tijdelijke aanduiding voor tekst 2">
            <a:extLst>
              <a:ext uri="{FF2B5EF4-FFF2-40B4-BE49-F238E27FC236}">
                <a16:creationId xmlns:a16="http://schemas.microsoft.com/office/drawing/2014/main" id="{84D0624A-8D6D-0582-F850-A35F31F91A61}"/>
              </a:ext>
            </a:extLst>
          </p:cNvPr>
          <p:cNvSpPr>
            <a:spLocks noGrp="1"/>
          </p:cNvSpPr>
          <p:nvPr>
            <p:ph type="body" sz="quarter" idx="10"/>
          </p:nvPr>
        </p:nvSpPr>
        <p:spPr/>
        <p:txBody>
          <a:bodyPr/>
          <a:lstStyle/>
          <a:p>
            <a:r>
              <a:rPr lang="en-CA" dirty="0"/>
              <a:t>To keep things tidy</a:t>
            </a:r>
          </a:p>
        </p:txBody>
      </p:sp>
      <p:sp>
        <p:nvSpPr>
          <p:cNvPr id="4" name="Titel 3">
            <a:extLst>
              <a:ext uri="{FF2B5EF4-FFF2-40B4-BE49-F238E27FC236}">
                <a16:creationId xmlns:a16="http://schemas.microsoft.com/office/drawing/2014/main" id="{D0F58793-2321-43BA-F2EF-D381D260AADC}"/>
              </a:ext>
            </a:extLst>
          </p:cNvPr>
          <p:cNvSpPr>
            <a:spLocks noGrp="1"/>
          </p:cNvSpPr>
          <p:nvPr>
            <p:ph type="title"/>
          </p:nvPr>
        </p:nvSpPr>
        <p:spPr/>
        <p:txBody>
          <a:bodyPr/>
          <a:lstStyle/>
          <a:p>
            <a:r>
              <a:rPr lang="en-CA" dirty="0"/>
              <a:t>Basic structure to start a project</a:t>
            </a:r>
          </a:p>
        </p:txBody>
      </p:sp>
    </p:spTree>
    <p:extLst>
      <p:ext uri="{BB962C8B-B14F-4D97-AF65-F5344CB8AC3E}">
        <p14:creationId xmlns:p14="http://schemas.microsoft.com/office/powerpoint/2010/main" val="3022220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C740236F-8B4A-003E-8CBF-363E189680BE}"/>
              </a:ext>
            </a:extLst>
          </p:cNvPr>
          <p:cNvSpPr>
            <a:spLocks noGrp="1"/>
          </p:cNvSpPr>
          <p:nvPr>
            <p:ph type="body" sz="quarter" idx="10"/>
          </p:nvPr>
        </p:nvSpPr>
        <p:spPr/>
        <p:txBody>
          <a:bodyPr/>
          <a:lstStyle/>
          <a:p>
            <a:r>
              <a:rPr lang="en-CA" dirty="0"/>
              <a:t>One project = one paper = one folder = one git repository</a:t>
            </a:r>
          </a:p>
        </p:txBody>
      </p:sp>
      <p:sp>
        <p:nvSpPr>
          <p:cNvPr id="4" name="Titel 3">
            <a:extLst>
              <a:ext uri="{FF2B5EF4-FFF2-40B4-BE49-F238E27FC236}">
                <a16:creationId xmlns:a16="http://schemas.microsoft.com/office/drawing/2014/main" id="{150BAF92-5A9B-CE7F-0D9C-320A9BDD1E78}"/>
              </a:ext>
            </a:extLst>
          </p:cNvPr>
          <p:cNvSpPr>
            <a:spLocks noGrp="1"/>
          </p:cNvSpPr>
          <p:nvPr>
            <p:ph type="title"/>
          </p:nvPr>
        </p:nvSpPr>
        <p:spPr/>
        <p:txBody>
          <a:bodyPr>
            <a:normAutofit/>
          </a:bodyPr>
          <a:lstStyle/>
          <a:p>
            <a:r>
              <a:rPr lang="en-CA" dirty="0"/>
              <a:t>Step 1: Pick a name and create a folder</a:t>
            </a:r>
          </a:p>
        </p:txBody>
      </p:sp>
      <p:pic>
        <p:nvPicPr>
          <p:cNvPr id="10" name="Tijdelijke aanduiding voor afbeelding 9" descr="Afbeelding met schermopname, tekst, software, Webpagina&#10;&#10;Automatisch gegenereerde beschrijving">
            <a:extLst>
              <a:ext uri="{FF2B5EF4-FFF2-40B4-BE49-F238E27FC236}">
                <a16:creationId xmlns:a16="http://schemas.microsoft.com/office/drawing/2014/main" id="{C65871E4-DAD3-2407-52B2-A2D98787949C}"/>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069" r="-2069"/>
          <a:stretch/>
        </p:blipFill>
        <p:spPr/>
      </p:pic>
    </p:spTree>
    <p:extLst>
      <p:ext uri="{BB962C8B-B14F-4D97-AF65-F5344CB8AC3E}">
        <p14:creationId xmlns:p14="http://schemas.microsoft.com/office/powerpoint/2010/main" val="2785360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94AC3F21-5881-433F-6699-6822A1C42C5C}"/>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91898EC2-17AC-A4FC-DE5B-6D36763948FC}"/>
              </a:ext>
            </a:extLst>
          </p:cNvPr>
          <p:cNvSpPr>
            <a:spLocks noGrp="1"/>
          </p:cNvSpPr>
          <p:nvPr>
            <p:ph type="title"/>
          </p:nvPr>
        </p:nvSpPr>
        <p:spPr/>
        <p:txBody>
          <a:bodyPr/>
          <a:lstStyle/>
          <a:p>
            <a:r>
              <a:rPr lang="en-CA" dirty="0"/>
              <a:t>Step 2: Initialize Git</a:t>
            </a:r>
          </a:p>
        </p:txBody>
      </p:sp>
      <p:sp>
        <p:nvSpPr>
          <p:cNvPr id="5" name="Rechthoek 4">
            <a:extLst>
              <a:ext uri="{FF2B5EF4-FFF2-40B4-BE49-F238E27FC236}">
                <a16:creationId xmlns:a16="http://schemas.microsoft.com/office/drawing/2014/main" id="{61BA1987-9F6B-D1B8-76F3-263FE29C904E}"/>
              </a:ext>
            </a:extLst>
          </p:cNvPr>
          <p:cNvSpPr/>
          <p:nvPr/>
        </p:nvSpPr>
        <p:spPr>
          <a:xfrm>
            <a:off x="0" y="2630078"/>
            <a:ext cx="12192000" cy="422792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374F275D-49CC-DF87-7E60-55DB41CFB663}"/>
              </a:ext>
            </a:extLst>
          </p:cNvPr>
          <p:cNvSpPr txBox="1"/>
          <p:nvPr/>
        </p:nvSpPr>
        <p:spPr>
          <a:xfrm>
            <a:off x="321495" y="3130651"/>
            <a:ext cx="3054285" cy="369332"/>
          </a:xfrm>
          <a:prstGeom prst="rect">
            <a:avLst/>
          </a:prstGeom>
          <a:noFill/>
        </p:spPr>
        <p:txBody>
          <a:bodyPr wrap="square" rtlCol="0">
            <a:spAutoFit/>
          </a:bodyPr>
          <a:lstStyle/>
          <a:p>
            <a:r>
              <a:rPr lang="en-CA" dirty="0"/>
              <a:t>Go to GitHub, and click new</a:t>
            </a:r>
          </a:p>
        </p:txBody>
      </p:sp>
      <p:sp>
        <p:nvSpPr>
          <p:cNvPr id="7" name="Tekstvak 6">
            <a:extLst>
              <a:ext uri="{FF2B5EF4-FFF2-40B4-BE49-F238E27FC236}">
                <a16:creationId xmlns:a16="http://schemas.microsoft.com/office/drawing/2014/main" id="{7BDE78BA-2913-877E-B2CE-C1A688BBDF38}"/>
              </a:ext>
            </a:extLst>
          </p:cNvPr>
          <p:cNvSpPr txBox="1"/>
          <p:nvPr/>
        </p:nvSpPr>
        <p:spPr>
          <a:xfrm>
            <a:off x="322478" y="3589438"/>
            <a:ext cx="3374796" cy="646331"/>
          </a:xfrm>
          <a:prstGeom prst="rect">
            <a:avLst/>
          </a:prstGeom>
          <a:noFill/>
        </p:spPr>
        <p:txBody>
          <a:bodyPr wrap="square" rtlCol="0">
            <a:spAutoFit/>
          </a:bodyPr>
          <a:lstStyle/>
          <a:p>
            <a:r>
              <a:rPr lang="en-CA" dirty="0"/>
              <a:t>Create repository with the same name as the local folder</a:t>
            </a:r>
          </a:p>
        </p:txBody>
      </p:sp>
      <p:sp>
        <p:nvSpPr>
          <p:cNvPr id="8" name="Tekstvak 7">
            <a:extLst>
              <a:ext uri="{FF2B5EF4-FFF2-40B4-BE49-F238E27FC236}">
                <a16:creationId xmlns:a16="http://schemas.microsoft.com/office/drawing/2014/main" id="{4331F823-5549-BE2B-F707-24968BD9D89A}"/>
              </a:ext>
            </a:extLst>
          </p:cNvPr>
          <p:cNvSpPr txBox="1"/>
          <p:nvPr/>
        </p:nvSpPr>
        <p:spPr>
          <a:xfrm>
            <a:off x="322477" y="4395355"/>
            <a:ext cx="4053526" cy="369332"/>
          </a:xfrm>
          <a:prstGeom prst="rect">
            <a:avLst/>
          </a:prstGeom>
          <a:noFill/>
        </p:spPr>
        <p:txBody>
          <a:bodyPr wrap="square" rtlCol="0">
            <a:spAutoFit/>
          </a:bodyPr>
          <a:lstStyle/>
          <a:p>
            <a:r>
              <a:rPr lang="en-CA" dirty="0"/>
              <a:t>Follow GitHub’s instructions:</a:t>
            </a:r>
          </a:p>
        </p:txBody>
      </p:sp>
      <p:pic>
        <p:nvPicPr>
          <p:cNvPr id="10" name="Afbeelding 9" descr="Afbeelding met tekst, schermopname, Lettertype&#10;&#10;Automatisch gegenereerde beschrijving">
            <a:extLst>
              <a:ext uri="{FF2B5EF4-FFF2-40B4-BE49-F238E27FC236}">
                <a16:creationId xmlns:a16="http://schemas.microsoft.com/office/drawing/2014/main" id="{DD8FEA9F-89C0-EFF3-C5FE-BEF75F12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274" y="3082566"/>
            <a:ext cx="8494726" cy="3775434"/>
          </a:xfrm>
          <a:prstGeom prst="rect">
            <a:avLst/>
          </a:prstGeom>
        </p:spPr>
      </p:pic>
    </p:spTree>
    <p:extLst>
      <p:ext uri="{BB962C8B-B14F-4D97-AF65-F5344CB8AC3E}">
        <p14:creationId xmlns:p14="http://schemas.microsoft.com/office/powerpoint/2010/main" val="2547309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D8362EA-7AEA-8594-498E-349640E581D1}"/>
              </a:ext>
            </a:extLst>
          </p:cNvPr>
          <p:cNvSpPr>
            <a:spLocks noGrp="1"/>
          </p:cNvSpPr>
          <p:nvPr>
            <p:ph type="body" sz="quarter" idx="10"/>
          </p:nvPr>
        </p:nvSpPr>
        <p:spPr/>
        <p:txBody>
          <a:bodyPr/>
          <a:lstStyle/>
          <a:p>
            <a:r>
              <a:rPr lang="en-CA" dirty="0"/>
              <a:t>Part 1: </a:t>
            </a:r>
            <a:r>
              <a:rPr lang="en-CA" dirty="0" err="1"/>
              <a:t>Conda</a:t>
            </a:r>
            <a:endParaRPr lang="en-CA" dirty="0"/>
          </a:p>
        </p:txBody>
      </p:sp>
      <p:sp>
        <p:nvSpPr>
          <p:cNvPr id="4" name="Titel 3">
            <a:extLst>
              <a:ext uri="{FF2B5EF4-FFF2-40B4-BE49-F238E27FC236}">
                <a16:creationId xmlns:a16="http://schemas.microsoft.com/office/drawing/2014/main" id="{719D091D-2C00-897D-6622-D364A63FA226}"/>
              </a:ext>
            </a:extLst>
          </p:cNvPr>
          <p:cNvSpPr>
            <a:spLocks noGrp="1"/>
          </p:cNvSpPr>
          <p:nvPr>
            <p:ph type="title"/>
          </p:nvPr>
        </p:nvSpPr>
        <p:spPr/>
        <p:txBody>
          <a:bodyPr/>
          <a:lstStyle/>
          <a:p>
            <a:r>
              <a:rPr lang="en-CA" dirty="0"/>
              <a:t>Step 3: Virtual environment </a:t>
            </a:r>
          </a:p>
        </p:txBody>
      </p:sp>
      <p:sp>
        <p:nvSpPr>
          <p:cNvPr id="5" name="Rechthoek 4">
            <a:extLst>
              <a:ext uri="{FF2B5EF4-FFF2-40B4-BE49-F238E27FC236}">
                <a16:creationId xmlns:a16="http://schemas.microsoft.com/office/drawing/2014/main" id="{8B6EF2E5-9410-8054-98FA-E9B090118E6C}"/>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Tijdelijke aanduiding voor afbeelding 11" descr="Afbeelding met tekst, schermopname, document, nummer&#10;&#10;Automatisch gegenereerde beschrijving">
            <a:extLst>
              <a:ext uri="{FF2B5EF4-FFF2-40B4-BE49-F238E27FC236}">
                <a16:creationId xmlns:a16="http://schemas.microsoft.com/office/drawing/2014/main" id="{57DC47B7-77E1-DEF2-D6C6-7458B5C6BB89}"/>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2010" r="-1897"/>
          <a:stretch/>
        </p:blipFill>
        <p:spPr>
          <a:xfrm>
            <a:off x="7183225" y="0"/>
            <a:ext cx="5018202" cy="6868192"/>
          </a:xfrm>
        </p:spPr>
      </p:pic>
      <p:sp>
        <p:nvSpPr>
          <p:cNvPr id="17" name="Tekstvak 16">
            <a:extLst>
              <a:ext uri="{FF2B5EF4-FFF2-40B4-BE49-F238E27FC236}">
                <a16:creationId xmlns:a16="http://schemas.microsoft.com/office/drawing/2014/main" id="{C783B6CF-7051-EDDA-7725-32D21027BCAF}"/>
              </a:ext>
            </a:extLst>
          </p:cNvPr>
          <p:cNvSpPr txBox="1"/>
          <p:nvPr/>
        </p:nvSpPr>
        <p:spPr>
          <a:xfrm>
            <a:off x="1952734" y="3850438"/>
            <a:ext cx="4237057" cy="646331"/>
          </a:xfrm>
          <a:prstGeom prst="rect">
            <a:avLst/>
          </a:prstGeom>
          <a:noFill/>
        </p:spPr>
        <p:txBody>
          <a:bodyPr wrap="none" rtlCol="0">
            <a:spAutoFit/>
          </a:bodyPr>
          <a:lstStyle/>
          <a:p>
            <a:r>
              <a:rPr lang="en-CA" dirty="0"/>
              <a:t>{ } substitute to your own project name. </a:t>
            </a:r>
          </a:p>
          <a:p>
            <a:r>
              <a:rPr lang="en-CA" dirty="0"/>
              <a:t>In this case python-seminar </a:t>
            </a:r>
          </a:p>
        </p:txBody>
      </p:sp>
      <p:sp>
        <p:nvSpPr>
          <p:cNvPr id="2" name="Afgeronde rechthoek 1">
            <a:extLst>
              <a:ext uri="{FF2B5EF4-FFF2-40B4-BE49-F238E27FC236}">
                <a16:creationId xmlns:a16="http://schemas.microsoft.com/office/drawing/2014/main" id="{8E9528D4-ED2C-EB56-1150-679AA13B7F24}"/>
              </a:ext>
            </a:extLst>
          </p:cNvPr>
          <p:cNvSpPr/>
          <p:nvPr/>
        </p:nvSpPr>
        <p:spPr>
          <a:xfrm>
            <a:off x="1105382" y="2900134"/>
            <a:ext cx="5197644" cy="878305"/>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A" dirty="0" err="1">
                <a:solidFill>
                  <a:schemeClr val="tx1"/>
                </a:solidFill>
              </a:rPr>
              <a:t>conda</a:t>
            </a:r>
            <a:r>
              <a:rPr lang="en-CA" dirty="0">
                <a:solidFill>
                  <a:schemeClr val="tx1"/>
                </a:solidFill>
              </a:rPr>
              <a:t> create –name {project name} python=3.9</a:t>
            </a:r>
          </a:p>
          <a:p>
            <a:r>
              <a:rPr lang="en-CA" dirty="0" err="1">
                <a:solidFill>
                  <a:schemeClr val="tx1"/>
                </a:solidFill>
              </a:rPr>
              <a:t>conda</a:t>
            </a:r>
            <a:r>
              <a:rPr lang="en-CA" dirty="0">
                <a:solidFill>
                  <a:schemeClr val="tx1"/>
                </a:solidFill>
              </a:rPr>
              <a:t> activate {project name}</a:t>
            </a:r>
          </a:p>
        </p:txBody>
      </p:sp>
    </p:spTree>
    <p:extLst>
      <p:ext uri="{BB962C8B-B14F-4D97-AF65-F5344CB8AC3E}">
        <p14:creationId xmlns:p14="http://schemas.microsoft.com/office/powerpoint/2010/main" val="2907760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B465E1B1-6885-3649-BB28-AE0BCD45A847}"/>
              </a:ext>
            </a:extLst>
          </p:cNvPr>
          <p:cNvSpPr>
            <a:spLocks noGrp="1"/>
          </p:cNvSpPr>
          <p:nvPr>
            <p:ph type="body" sz="quarter" idx="10"/>
          </p:nvPr>
        </p:nvSpPr>
        <p:spPr/>
        <p:txBody>
          <a:bodyPr/>
          <a:lstStyle/>
          <a:p>
            <a:r>
              <a:rPr lang="en-CA" dirty="0"/>
              <a:t>Part 2: exporting the environment</a:t>
            </a:r>
          </a:p>
        </p:txBody>
      </p:sp>
      <p:sp>
        <p:nvSpPr>
          <p:cNvPr id="4" name="Titel 3">
            <a:extLst>
              <a:ext uri="{FF2B5EF4-FFF2-40B4-BE49-F238E27FC236}">
                <a16:creationId xmlns:a16="http://schemas.microsoft.com/office/drawing/2014/main" id="{00EE20A6-F2C3-4A31-8EED-2713A74E319B}"/>
              </a:ext>
            </a:extLst>
          </p:cNvPr>
          <p:cNvSpPr>
            <a:spLocks noGrp="1"/>
          </p:cNvSpPr>
          <p:nvPr>
            <p:ph type="title"/>
          </p:nvPr>
        </p:nvSpPr>
        <p:spPr/>
        <p:txBody>
          <a:bodyPr/>
          <a:lstStyle/>
          <a:p>
            <a:r>
              <a:rPr lang="en-CA" dirty="0"/>
              <a:t>Step 3: Virtual environment</a:t>
            </a:r>
          </a:p>
        </p:txBody>
      </p:sp>
      <p:sp>
        <p:nvSpPr>
          <p:cNvPr id="5" name="Rechthoek 4">
            <a:extLst>
              <a:ext uri="{FF2B5EF4-FFF2-40B4-BE49-F238E27FC236}">
                <a16:creationId xmlns:a16="http://schemas.microsoft.com/office/drawing/2014/main" id="{2D3C157D-5739-D2D1-6A11-87D84CDC2996}"/>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Afgeronde rechthoek 1">
            <a:extLst>
              <a:ext uri="{FF2B5EF4-FFF2-40B4-BE49-F238E27FC236}">
                <a16:creationId xmlns:a16="http://schemas.microsoft.com/office/drawing/2014/main" id="{44D11735-1706-6DE1-31E5-0A244BA7CFF6}"/>
              </a:ext>
            </a:extLst>
          </p:cNvPr>
          <p:cNvSpPr/>
          <p:nvPr/>
        </p:nvSpPr>
        <p:spPr>
          <a:xfrm>
            <a:off x="1249052" y="3059668"/>
            <a:ext cx="3864369"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5E656D8B-2E6C-5E6E-5AFE-7D3F4897C804}"/>
              </a:ext>
            </a:extLst>
          </p:cNvPr>
          <p:cNvSpPr txBox="1"/>
          <p:nvPr/>
        </p:nvSpPr>
        <p:spPr>
          <a:xfrm>
            <a:off x="1249052" y="3059668"/>
            <a:ext cx="6099142" cy="369332"/>
          </a:xfrm>
          <a:prstGeom prst="rect">
            <a:avLst/>
          </a:prstGeom>
          <a:noFill/>
        </p:spPr>
        <p:txBody>
          <a:bodyPr wrap="square">
            <a:spAutoFit/>
          </a:bodyPr>
          <a:lstStyle/>
          <a:p>
            <a:r>
              <a:rPr lang="en-CA" dirty="0" err="1"/>
              <a:t>conda</a:t>
            </a:r>
            <a:r>
              <a:rPr lang="en-CA" dirty="0"/>
              <a:t> env export &gt; </a:t>
            </a:r>
            <a:r>
              <a:rPr lang="en-CA" dirty="0" err="1"/>
              <a:t>environment.yml</a:t>
            </a:r>
            <a:r>
              <a:rPr lang="en-CA" dirty="0"/>
              <a:t> </a:t>
            </a:r>
          </a:p>
        </p:txBody>
      </p:sp>
      <p:pic>
        <p:nvPicPr>
          <p:cNvPr id="14" name="Afbeelding 13" descr="Afbeelding met tekst, schermopname, software, Webpagina&#10;&#10;Automatisch gegenereerde beschrijving">
            <a:extLst>
              <a:ext uri="{FF2B5EF4-FFF2-40B4-BE49-F238E27FC236}">
                <a16:creationId xmlns:a16="http://schemas.microsoft.com/office/drawing/2014/main" id="{43FC80C6-E5A2-FEA1-C662-6437FAA44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9800" y="2298700"/>
            <a:ext cx="3632200" cy="2260600"/>
          </a:xfrm>
          <a:prstGeom prst="rect">
            <a:avLst/>
          </a:prstGeom>
        </p:spPr>
      </p:pic>
      <p:pic>
        <p:nvPicPr>
          <p:cNvPr id="10" name="Afbeelding 9" descr="Afbeelding met tekst, schermopname, software, nummer&#10;&#10;Automatisch gegenereerde beschrijving">
            <a:extLst>
              <a:ext uri="{FF2B5EF4-FFF2-40B4-BE49-F238E27FC236}">
                <a16:creationId xmlns:a16="http://schemas.microsoft.com/office/drawing/2014/main" id="{FEF4274D-7DD1-FBCE-2B1C-B447EF643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87" y="1443937"/>
            <a:ext cx="3327531" cy="5340338"/>
          </a:xfrm>
          <a:prstGeom prst="rect">
            <a:avLst/>
          </a:prstGeom>
        </p:spPr>
      </p:pic>
    </p:spTree>
    <p:extLst>
      <p:ext uri="{BB962C8B-B14F-4D97-AF65-F5344CB8AC3E}">
        <p14:creationId xmlns:p14="http://schemas.microsoft.com/office/powerpoint/2010/main" val="4011506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B105487-DD6A-29F5-46F8-153AA4CC77BD}"/>
              </a:ext>
            </a:extLst>
          </p:cNvPr>
          <p:cNvSpPr>
            <a:spLocks noGrp="1"/>
          </p:cNvSpPr>
          <p:nvPr>
            <p:ph type="body" sz="quarter" idx="10"/>
          </p:nvPr>
        </p:nvSpPr>
        <p:spPr/>
        <p:txBody>
          <a:bodyPr/>
          <a:lstStyle/>
          <a:p>
            <a:endParaRPr lang="en-CA" dirty="0"/>
          </a:p>
        </p:txBody>
      </p:sp>
      <p:sp>
        <p:nvSpPr>
          <p:cNvPr id="4" name="Titel 3">
            <a:extLst>
              <a:ext uri="{FF2B5EF4-FFF2-40B4-BE49-F238E27FC236}">
                <a16:creationId xmlns:a16="http://schemas.microsoft.com/office/drawing/2014/main" id="{9EF2FD31-858E-1E1B-F577-085DA4383EE0}"/>
              </a:ext>
            </a:extLst>
          </p:cNvPr>
          <p:cNvSpPr>
            <a:spLocks noGrp="1"/>
          </p:cNvSpPr>
          <p:nvPr>
            <p:ph type="title"/>
          </p:nvPr>
        </p:nvSpPr>
        <p:spPr/>
        <p:txBody>
          <a:bodyPr/>
          <a:lstStyle/>
          <a:p>
            <a:r>
              <a:rPr lang="en-CA" dirty="0"/>
              <a:t>Step 4: Project skeleton</a:t>
            </a:r>
          </a:p>
        </p:txBody>
      </p:sp>
      <p:sp>
        <p:nvSpPr>
          <p:cNvPr id="5" name="Rechthoek 4">
            <a:extLst>
              <a:ext uri="{FF2B5EF4-FFF2-40B4-BE49-F238E27FC236}">
                <a16:creationId xmlns:a16="http://schemas.microsoft.com/office/drawing/2014/main" id="{A6703E0F-92D1-A0C5-8AE1-99B2F5E79300}"/>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kstvak 7">
            <a:extLst>
              <a:ext uri="{FF2B5EF4-FFF2-40B4-BE49-F238E27FC236}">
                <a16:creationId xmlns:a16="http://schemas.microsoft.com/office/drawing/2014/main" id="{F2546D5E-273A-DB5C-9980-6E9215F81CF8}"/>
              </a:ext>
            </a:extLst>
          </p:cNvPr>
          <p:cNvSpPr txBox="1"/>
          <p:nvPr/>
        </p:nvSpPr>
        <p:spPr>
          <a:xfrm>
            <a:off x="2088037" y="2828740"/>
            <a:ext cx="6099142" cy="2585323"/>
          </a:xfrm>
          <a:prstGeom prst="rect">
            <a:avLst/>
          </a:prstGeom>
          <a:noFill/>
        </p:spPr>
        <p:txBody>
          <a:bodyPr wrap="square">
            <a:spAutoFit/>
          </a:bodyPr>
          <a:lstStyle/>
          <a:p>
            <a:r>
              <a:rPr lang="en-CA" dirty="0"/>
              <a:t>|-- data: raw data for the project</a:t>
            </a:r>
          </a:p>
          <a:p>
            <a:r>
              <a:rPr lang="en-CA" dirty="0"/>
              <a:t>|-- docs: all documentation</a:t>
            </a:r>
          </a:p>
          <a:p>
            <a:r>
              <a:rPr lang="en-CA" dirty="0"/>
              <a:t>|-- results: All results</a:t>
            </a:r>
          </a:p>
          <a:p>
            <a:r>
              <a:rPr lang="en-CA" dirty="0"/>
              <a:t>|-- scripts: All scripts</a:t>
            </a:r>
          </a:p>
          <a:p>
            <a:r>
              <a:rPr lang="en-CA" dirty="0"/>
              <a:t>|-- </a:t>
            </a:r>
            <a:r>
              <a:rPr lang="en-CA" dirty="0" err="1"/>
              <a:t>src</a:t>
            </a:r>
            <a:r>
              <a:rPr lang="en-CA" dirty="0"/>
              <a:t>: Reusable Python modules</a:t>
            </a:r>
          </a:p>
          <a:p>
            <a:r>
              <a:rPr lang="en-CA" dirty="0"/>
              <a:t>|-- tests: Tests for your codes</a:t>
            </a:r>
          </a:p>
          <a:p>
            <a:r>
              <a:rPr lang="en-CA" dirty="0"/>
              <a:t> -- .</a:t>
            </a:r>
            <a:r>
              <a:rPr lang="en-CA" dirty="0" err="1"/>
              <a:t>gitignore</a:t>
            </a:r>
            <a:r>
              <a:rPr lang="en-CA" dirty="0"/>
              <a:t>: List of files git should ignore</a:t>
            </a:r>
          </a:p>
          <a:p>
            <a:r>
              <a:rPr lang="en-CA" dirty="0"/>
              <a:t> -- </a:t>
            </a:r>
            <a:r>
              <a:rPr lang="en-CA" dirty="0" err="1"/>
              <a:t>environment.yml</a:t>
            </a:r>
            <a:r>
              <a:rPr lang="en-CA" dirty="0"/>
              <a:t>: virtual environment</a:t>
            </a:r>
          </a:p>
          <a:p>
            <a:r>
              <a:rPr lang="en-CA" dirty="0"/>
              <a:t> -- </a:t>
            </a:r>
            <a:r>
              <a:rPr lang="en-CA" dirty="0" err="1"/>
              <a:t>README.md</a:t>
            </a:r>
            <a:r>
              <a:rPr lang="en-CA" dirty="0"/>
              <a:t>: description of </a:t>
            </a:r>
            <a:r>
              <a:rPr lang="en-CA"/>
              <a:t>the project</a:t>
            </a:r>
            <a:endParaRPr lang="en-CA" dirty="0"/>
          </a:p>
        </p:txBody>
      </p:sp>
      <p:sp>
        <p:nvSpPr>
          <p:cNvPr id="2" name="Afgeronde rechthoek 1">
            <a:extLst>
              <a:ext uri="{FF2B5EF4-FFF2-40B4-BE49-F238E27FC236}">
                <a16:creationId xmlns:a16="http://schemas.microsoft.com/office/drawing/2014/main" id="{2594650B-B217-91C2-990B-B20288E5EB1A}"/>
              </a:ext>
            </a:extLst>
          </p:cNvPr>
          <p:cNvSpPr/>
          <p:nvPr/>
        </p:nvSpPr>
        <p:spPr>
          <a:xfrm>
            <a:off x="1105382" y="5652039"/>
            <a:ext cx="6101534"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kstvak 5">
            <a:extLst>
              <a:ext uri="{FF2B5EF4-FFF2-40B4-BE49-F238E27FC236}">
                <a16:creationId xmlns:a16="http://schemas.microsoft.com/office/drawing/2014/main" id="{FBF31AE0-8D25-A0FE-2165-A003F4D99A51}"/>
              </a:ext>
            </a:extLst>
          </p:cNvPr>
          <p:cNvSpPr txBox="1"/>
          <p:nvPr/>
        </p:nvSpPr>
        <p:spPr>
          <a:xfrm>
            <a:off x="1105382" y="5652039"/>
            <a:ext cx="6311245" cy="369332"/>
          </a:xfrm>
          <a:prstGeom prst="rect">
            <a:avLst/>
          </a:prstGeom>
          <a:noFill/>
        </p:spPr>
        <p:txBody>
          <a:bodyPr wrap="square">
            <a:spAutoFit/>
          </a:bodyPr>
          <a:lstStyle/>
          <a:p>
            <a:r>
              <a:rPr lang="nl-NL" dirty="0" err="1">
                <a:solidFill>
                  <a:srgbClr val="000000"/>
                </a:solidFill>
                <a:latin typeface="Menlo" panose="020B0609030804020204" pitchFamily="49" charset="0"/>
              </a:rPr>
              <a:t>m</a:t>
            </a:r>
            <a:r>
              <a:rPr lang="nl-NL" dirty="0" err="1">
                <a:solidFill>
                  <a:srgbClr val="000000"/>
                </a:solidFill>
                <a:effectLst/>
                <a:latin typeface="Menlo" panose="020B0609030804020204" pitchFamily="49" charset="0"/>
              </a:rPr>
              <a:t>kdir</a:t>
            </a:r>
            <a:r>
              <a:rPr lang="nl-NL" dirty="0">
                <a:solidFill>
                  <a:srgbClr val="000000"/>
                </a:solidFill>
                <a:latin typeface="Menlo" panose="020B0609030804020204" pitchFamily="49" charset="0"/>
              </a:rPr>
              <a:t> </a:t>
            </a:r>
            <a:r>
              <a:rPr lang="nl-NL" dirty="0">
                <a:solidFill>
                  <a:srgbClr val="000000"/>
                </a:solidFill>
                <a:effectLst/>
                <a:latin typeface="Menlo" panose="020B0609030804020204" pitchFamily="49" charset="0"/>
              </a:rPr>
              <a:t>{</a:t>
            </a:r>
            <a:r>
              <a:rPr lang="nl-NL" dirty="0" err="1">
                <a:solidFill>
                  <a:srgbClr val="000000"/>
                </a:solidFill>
                <a:effectLst/>
                <a:latin typeface="Menlo" panose="020B0609030804020204" pitchFamily="49" charset="0"/>
              </a:rPr>
              <a:t>data,docs,results,scripts,src,tests</a:t>
            </a:r>
            <a:r>
              <a:rPr lang="nl-NL"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1725845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F51A8A47-7439-3D2C-27B3-5B7AFA6062DC}"/>
              </a:ext>
            </a:extLst>
          </p:cNvPr>
          <p:cNvSpPr>
            <a:spLocks noGrp="1"/>
          </p:cNvSpPr>
          <p:nvPr>
            <p:ph type="body" sz="quarter" idx="10"/>
          </p:nvPr>
        </p:nvSpPr>
        <p:spPr/>
        <p:txBody>
          <a:bodyPr/>
          <a:lstStyle/>
          <a:p>
            <a:r>
              <a:rPr lang="en-CA" dirty="0" err="1"/>
              <a:t>Conda</a:t>
            </a:r>
            <a:r>
              <a:rPr lang="en-CA" dirty="0"/>
              <a:t> versus Pip</a:t>
            </a:r>
          </a:p>
        </p:txBody>
      </p:sp>
      <p:sp>
        <p:nvSpPr>
          <p:cNvPr id="4" name="Titel 3">
            <a:extLst>
              <a:ext uri="{FF2B5EF4-FFF2-40B4-BE49-F238E27FC236}">
                <a16:creationId xmlns:a16="http://schemas.microsoft.com/office/drawing/2014/main" id="{EE11F983-B004-A6A4-9445-098573F095BE}"/>
              </a:ext>
            </a:extLst>
          </p:cNvPr>
          <p:cNvSpPr>
            <a:spLocks noGrp="1"/>
          </p:cNvSpPr>
          <p:nvPr>
            <p:ph type="title"/>
          </p:nvPr>
        </p:nvSpPr>
        <p:spPr/>
        <p:txBody>
          <a:bodyPr/>
          <a:lstStyle/>
          <a:p>
            <a:r>
              <a:rPr lang="en-CA" dirty="0"/>
              <a:t>Step 5: Install (project) packages </a:t>
            </a:r>
          </a:p>
        </p:txBody>
      </p:sp>
      <p:sp>
        <p:nvSpPr>
          <p:cNvPr id="7" name="Tekstvak 6">
            <a:extLst>
              <a:ext uri="{FF2B5EF4-FFF2-40B4-BE49-F238E27FC236}">
                <a16:creationId xmlns:a16="http://schemas.microsoft.com/office/drawing/2014/main" id="{139C5AA1-39DF-1FB7-870D-148E0E545D89}"/>
              </a:ext>
            </a:extLst>
          </p:cNvPr>
          <p:cNvSpPr txBox="1"/>
          <p:nvPr/>
        </p:nvSpPr>
        <p:spPr>
          <a:xfrm>
            <a:off x="2987720" y="3686419"/>
            <a:ext cx="530915" cy="369332"/>
          </a:xfrm>
          <a:prstGeom prst="rect">
            <a:avLst/>
          </a:prstGeom>
          <a:noFill/>
        </p:spPr>
        <p:txBody>
          <a:bodyPr wrap="none" rtlCol="0">
            <a:spAutoFit/>
          </a:bodyPr>
          <a:lstStyle/>
          <a:p>
            <a:r>
              <a:rPr lang="en-CA" dirty="0"/>
              <a:t>OR</a:t>
            </a:r>
          </a:p>
        </p:txBody>
      </p:sp>
      <p:sp>
        <p:nvSpPr>
          <p:cNvPr id="13" name="Tekstvak 12">
            <a:extLst>
              <a:ext uri="{FF2B5EF4-FFF2-40B4-BE49-F238E27FC236}">
                <a16:creationId xmlns:a16="http://schemas.microsoft.com/office/drawing/2014/main" id="{F816D892-6456-095E-9B6F-2643479C3329}"/>
              </a:ext>
            </a:extLst>
          </p:cNvPr>
          <p:cNvSpPr txBox="1"/>
          <p:nvPr/>
        </p:nvSpPr>
        <p:spPr>
          <a:xfrm>
            <a:off x="6273410" y="2902347"/>
            <a:ext cx="6283601" cy="2862322"/>
          </a:xfrm>
          <a:prstGeom prst="rect">
            <a:avLst/>
          </a:prstGeom>
          <a:noFill/>
        </p:spPr>
        <p:txBody>
          <a:bodyPr wrap="square" rtlCol="0">
            <a:spAutoFit/>
          </a:bodyPr>
          <a:lstStyle/>
          <a:p>
            <a:r>
              <a:rPr lang="en-CA" b="1" dirty="0" err="1"/>
              <a:t>Conda</a:t>
            </a:r>
            <a:r>
              <a:rPr lang="en-CA" b="1" dirty="0"/>
              <a:t> versus pip:</a:t>
            </a:r>
          </a:p>
          <a:p>
            <a:endParaRPr lang="en-CA" b="1" dirty="0"/>
          </a:p>
          <a:p>
            <a:r>
              <a:rPr lang="en-CA" b="1" dirty="0" err="1"/>
              <a:t>Conda</a:t>
            </a:r>
            <a:r>
              <a:rPr lang="en-CA" dirty="0"/>
              <a:t> is both a package manager and a virtual environment and can install big, complicated, non-python packages but not all packages can be installed through </a:t>
            </a:r>
            <a:r>
              <a:rPr lang="en-CA" dirty="0" err="1"/>
              <a:t>conda</a:t>
            </a:r>
            <a:endParaRPr lang="en-CA" dirty="0"/>
          </a:p>
          <a:p>
            <a:endParaRPr lang="en-CA" dirty="0"/>
          </a:p>
          <a:p>
            <a:r>
              <a:rPr lang="en-CA" b="1" dirty="0"/>
              <a:t>Pip</a:t>
            </a:r>
            <a:r>
              <a:rPr lang="en-CA" dirty="0"/>
              <a:t> is just a package manager and can install only install Python packages but can install them all. Including local packages</a:t>
            </a:r>
          </a:p>
        </p:txBody>
      </p:sp>
      <p:sp>
        <p:nvSpPr>
          <p:cNvPr id="2" name="Afgeronde rechthoek 1">
            <a:extLst>
              <a:ext uri="{FF2B5EF4-FFF2-40B4-BE49-F238E27FC236}">
                <a16:creationId xmlns:a16="http://schemas.microsoft.com/office/drawing/2014/main" id="{37F828E7-0301-608C-DC2B-1D9023EBE7D6}"/>
              </a:ext>
            </a:extLst>
          </p:cNvPr>
          <p:cNvSpPr/>
          <p:nvPr/>
        </p:nvSpPr>
        <p:spPr>
          <a:xfrm>
            <a:off x="1250066" y="3244334"/>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fgeronde rechthoek 7">
            <a:extLst>
              <a:ext uri="{FF2B5EF4-FFF2-40B4-BE49-F238E27FC236}">
                <a16:creationId xmlns:a16="http://schemas.microsoft.com/office/drawing/2014/main" id="{9CDA5605-F092-0860-2EB1-5686F045C471}"/>
              </a:ext>
            </a:extLst>
          </p:cNvPr>
          <p:cNvSpPr/>
          <p:nvPr/>
        </p:nvSpPr>
        <p:spPr>
          <a:xfrm>
            <a:off x="1250066" y="4155691"/>
            <a:ext cx="4006225" cy="369332"/>
          </a:xfrm>
          <a:prstGeom prst="roundRect">
            <a:avLst/>
          </a:prstGeom>
          <a:solidFill>
            <a:srgbClr val="D9D9D9"/>
          </a:solidFill>
          <a:ln>
            <a:solidFill>
              <a:srgbClr val="D9D9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kstvak 4">
            <a:extLst>
              <a:ext uri="{FF2B5EF4-FFF2-40B4-BE49-F238E27FC236}">
                <a16:creationId xmlns:a16="http://schemas.microsoft.com/office/drawing/2014/main" id="{561D536C-BE04-6C49-9A7D-05A6AB9562DF}"/>
              </a:ext>
            </a:extLst>
          </p:cNvPr>
          <p:cNvSpPr txBox="1"/>
          <p:nvPr/>
        </p:nvSpPr>
        <p:spPr>
          <a:xfrm>
            <a:off x="1250066" y="3244334"/>
            <a:ext cx="4006225" cy="369332"/>
          </a:xfrm>
          <a:prstGeom prst="rect">
            <a:avLst/>
          </a:prstGeom>
          <a:noFill/>
        </p:spPr>
        <p:txBody>
          <a:bodyPr wrap="none" rtlCol="0">
            <a:spAutoFit/>
          </a:bodyPr>
          <a:lstStyle/>
          <a:p>
            <a:r>
              <a:rPr lang="en-CA" dirty="0" err="1"/>
              <a:t>conda</a:t>
            </a:r>
            <a:r>
              <a:rPr lang="en-CA" dirty="0"/>
              <a:t> install {</a:t>
            </a:r>
            <a:r>
              <a:rPr lang="en-CA" dirty="0" err="1"/>
              <a:t>numpy</a:t>
            </a:r>
            <a:r>
              <a:rPr lang="en-CA" dirty="0"/>
              <a:t>} {pandas} {} {} {}</a:t>
            </a:r>
          </a:p>
        </p:txBody>
      </p:sp>
      <p:sp>
        <p:nvSpPr>
          <p:cNvPr id="6" name="Tekstvak 5">
            <a:extLst>
              <a:ext uri="{FF2B5EF4-FFF2-40B4-BE49-F238E27FC236}">
                <a16:creationId xmlns:a16="http://schemas.microsoft.com/office/drawing/2014/main" id="{C2C2D01E-DA33-7AD3-5428-B3B2CBC96965}"/>
              </a:ext>
            </a:extLst>
          </p:cNvPr>
          <p:cNvSpPr txBox="1"/>
          <p:nvPr/>
        </p:nvSpPr>
        <p:spPr>
          <a:xfrm>
            <a:off x="1570667" y="4128505"/>
            <a:ext cx="3685624" cy="369332"/>
          </a:xfrm>
          <a:prstGeom prst="rect">
            <a:avLst/>
          </a:prstGeom>
          <a:noFill/>
        </p:spPr>
        <p:txBody>
          <a:bodyPr wrap="none" rtlCol="0">
            <a:spAutoFit/>
          </a:bodyPr>
          <a:lstStyle/>
          <a:p>
            <a:r>
              <a:rPr lang="en-CA" dirty="0"/>
              <a:t>pip install {</a:t>
            </a:r>
            <a:r>
              <a:rPr lang="en-CA" dirty="0" err="1"/>
              <a:t>numpy</a:t>
            </a:r>
            <a:r>
              <a:rPr lang="en-CA" dirty="0"/>
              <a:t>} {pandas} {} {} {}</a:t>
            </a:r>
          </a:p>
        </p:txBody>
      </p:sp>
      <p:sp>
        <p:nvSpPr>
          <p:cNvPr id="9" name="Rechthoek 8">
            <a:extLst>
              <a:ext uri="{FF2B5EF4-FFF2-40B4-BE49-F238E27FC236}">
                <a16:creationId xmlns:a16="http://schemas.microsoft.com/office/drawing/2014/main" id="{FAF7D913-5C02-AD16-39B0-5312A4F57AFE}"/>
              </a:ext>
            </a:extLst>
          </p:cNvPr>
          <p:cNvSpPr/>
          <p:nvPr/>
        </p:nvSpPr>
        <p:spPr>
          <a:xfrm>
            <a:off x="0" y="2641600"/>
            <a:ext cx="12192000" cy="42265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26109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6AA99B54-4817-47D9-CACD-D4260AF34B40}"/>
              </a:ext>
            </a:extLst>
          </p:cNvPr>
          <p:cNvSpPr>
            <a:spLocks noGrp="1"/>
          </p:cNvSpPr>
          <p:nvPr>
            <p:ph type="body" sz="quarter" idx="10"/>
          </p:nvPr>
        </p:nvSpPr>
        <p:spPr/>
        <p:txBody>
          <a:bodyPr/>
          <a:lstStyle/>
          <a:p>
            <a:endParaRPr lang="en-CA"/>
          </a:p>
        </p:txBody>
      </p:sp>
      <p:sp>
        <p:nvSpPr>
          <p:cNvPr id="4" name="Titel 3">
            <a:extLst>
              <a:ext uri="{FF2B5EF4-FFF2-40B4-BE49-F238E27FC236}">
                <a16:creationId xmlns:a16="http://schemas.microsoft.com/office/drawing/2014/main" id="{1A28EF65-10BE-3C1F-178A-DD045150BAD7}"/>
              </a:ext>
            </a:extLst>
          </p:cNvPr>
          <p:cNvSpPr>
            <a:spLocks noGrp="1"/>
          </p:cNvSpPr>
          <p:nvPr>
            <p:ph type="title"/>
          </p:nvPr>
        </p:nvSpPr>
        <p:spPr/>
        <p:txBody>
          <a:bodyPr/>
          <a:lstStyle/>
          <a:p>
            <a:r>
              <a:rPr lang="en-CA" dirty="0"/>
              <a:t>Step 6: Start coding</a:t>
            </a:r>
          </a:p>
        </p:txBody>
      </p:sp>
      <p:pic>
        <p:nvPicPr>
          <p:cNvPr id="5" name="Tijdelijke aanduiding voor afbeelding 6" descr="Afbeelding met tekst, lijn, Lettertype, diagram&#10;&#10;Automatisch gegenereerde beschrijving">
            <a:extLst>
              <a:ext uri="{FF2B5EF4-FFF2-40B4-BE49-F238E27FC236}">
                <a16:creationId xmlns:a16="http://schemas.microsoft.com/office/drawing/2014/main" id="{E022EE84-AFCD-A542-B4D8-47A1B377F530}"/>
              </a:ext>
            </a:extLst>
          </p:cNvPr>
          <p:cNvPicPr>
            <a:picLocks noGrp="1"/>
          </p:cNvPicPr>
          <p:nvPr>
            <p:ph type="pic" sz="quarter" idx="11"/>
          </p:nvPr>
        </p:nvPicPr>
        <p:blipFill rotWithShape="1">
          <a:blip r:embed="rId2">
            <a:extLst>
              <a:ext uri="{28A0092B-C50C-407E-A947-70E740481C1C}">
                <a14:useLocalDpi xmlns:a14="http://schemas.microsoft.com/office/drawing/2010/main" val="0"/>
              </a:ext>
            </a:extLst>
          </a:blip>
          <a:srcRect t="-60749" b="-60749"/>
          <a:stretch/>
        </p:blipFill>
        <p:spPr>
          <a:xfrm>
            <a:off x="0" y="2639028"/>
            <a:ext cx="12264272" cy="4218972"/>
          </a:xfrm>
        </p:spPr>
      </p:pic>
    </p:spTree>
    <p:extLst>
      <p:ext uri="{BB962C8B-B14F-4D97-AF65-F5344CB8AC3E}">
        <p14:creationId xmlns:p14="http://schemas.microsoft.com/office/powerpoint/2010/main" val="638999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1A29A562-6A75-5541-9645-B229C122F00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D282719-208E-C648-95FF-079F67C6165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template - Version 2" id="{0E15AF34-BEC1-C04D-AD1B-7285EF683412}" vid="{8AE6DBB7-681C-274A-A9FE-6097A9C107E7}"/>
    </a:ext>
  </a:extLst>
</a:theme>
</file>

<file path=ppt/theme/theme4.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E8917658DD4842AA88410B0DECD245" ma:contentTypeVersion="12" ma:contentTypeDescription="Een nieuw document maken." ma:contentTypeScope="" ma:versionID="f40b6199e7c93732e954bf85859c958d">
  <xsd:schema xmlns:xsd="http://www.w3.org/2001/XMLSchema" xmlns:xs="http://www.w3.org/2001/XMLSchema" xmlns:p="http://schemas.microsoft.com/office/2006/metadata/properties" xmlns:ns2="c3976120-c1f8-4660-987a-ed1c012f5ac3" xmlns:ns3="fef124be-58f3-4cba-a4d6-b526bbe7eac7" targetNamespace="http://schemas.microsoft.com/office/2006/metadata/properties" ma:root="true" ma:fieldsID="34266b128ac1ce1df3eccc00cad5035d" ns2:_="" ns3:_="">
    <xsd:import namespace="c3976120-c1f8-4660-987a-ed1c012f5ac3"/>
    <xsd:import namespace="fef124be-58f3-4cba-a4d6-b526bbe7eac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GenerationTime" minOccurs="0"/>
                <xsd:element ref="ns2:MediaServiceEventHashCode" minOccurs="0"/>
                <xsd:element ref="ns2:MediaServiceOCR" minOccurs="0"/>
                <xsd:element ref="ns2:MediaServiceSearchPropertie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976120-c1f8-4660-987a-ed1c012f5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Afbeelding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f124be-58f3-4cba-a4d6-b526bbe7eac7"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3976120-c1f8-4660-987a-ed1c012f5ac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2DEF4FA-3FF8-4FA4-816D-D246C37D3BB1}">
  <ds:schemaRefs>
    <ds:schemaRef ds:uri="http://schemas.microsoft.com/sharepoint/v3/contenttype/forms"/>
  </ds:schemaRefs>
</ds:datastoreItem>
</file>

<file path=customXml/itemProps2.xml><?xml version="1.0" encoding="utf-8"?>
<ds:datastoreItem xmlns:ds="http://schemas.openxmlformats.org/officeDocument/2006/customXml" ds:itemID="{BF9CF9CF-A2FC-46C0-98A8-917B0B7083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976120-c1f8-4660-987a-ed1c012f5ac3"/>
    <ds:schemaRef ds:uri="fef124be-58f3-4cba-a4d6-b526bbe7ea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BBE1C5C-BE67-4120-B661-239F6B86CF3E}">
  <ds:schemaRefs>
    <ds:schemaRef ds:uri="c3976120-c1f8-4660-987a-ed1c012f5ac3"/>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fef124be-58f3-4cba-a4d6-b526bbe7eac7"/>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8289</TotalTime>
  <Words>791</Words>
  <Application>Microsoft Macintosh PowerPoint</Application>
  <PresentationFormat>Breedbeeld</PresentationFormat>
  <Paragraphs>71</Paragraphs>
  <Slides>10</Slides>
  <Notes>5</Notes>
  <HiddenSlides>0</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10</vt:i4>
      </vt:variant>
    </vt:vector>
  </HeadingPairs>
  <TitlesOfParts>
    <vt:vector size="19" baseType="lpstr">
      <vt:lpstr>Aptos</vt:lpstr>
      <vt:lpstr>Arial</vt:lpstr>
      <vt:lpstr>Calibri</vt:lpstr>
      <vt:lpstr>Google Sans</vt:lpstr>
      <vt:lpstr>Menlo</vt:lpstr>
      <vt:lpstr>Wingdings</vt:lpstr>
      <vt:lpstr>Office Theme</vt:lpstr>
      <vt:lpstr>1_Office Theme</vt:lpstr>
      <vt:lpstr>2_Office Theme</vt:lpstr>
      <vt:lpstr>Start a Python Project</vt:lpstr>
      <vt:lpstr>Basic structure to start a project</vt:lpstr>
      <vt:lpstr>Step 1: Pick a name and create a folder</vt:lpstr>
      <vt:lpstr>Step 2: Initialize Git</vt:lpstr>
      <vt:lpstr>Step 3: Virtual environment </vt:lpstr>
      <vt:lpstr>Step 3: Virtual environment</vt:lpstr>
      <vt:lpstr>Step 4: Project skeleton</vt:lpstr>
      <vt:lpstr>Step 5: Install (project) packages </vt:lpstr>
      <vt:lpstr>Step 6: Start coding</vt:lpstr>
      <vt:lpstr>Take home message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 goes here Text goes here</dc:title>
  <dc:creator>Mario Marandola</dc:creator>
  <cp:lastModifiedBy>Jill Emmerzaal</cp:lastModifiedBy>
  <cp:revision>43</cp:revision>
  <dcterms:created xsi:type="dcterms:W3CDTF">2019-04-10T17:16:21Z</dcterms:created>
  <dcterms:modified xsi:type="dcterms:W3CDTF">2024-08-20T15:50:21Z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0x0101001C6239B5328BD74182EAED8498760999</vt:lpwstr>
  </property>
  <property fmtid="{D5CDD505-2E9C-101B-9397-08002B2CF9AE}" pid="3" name="MediaServiceImageTags">
    <vt:lpwstr/>
  </property>
</Properties>
</file>